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61"/>
  </p:notesMasterIdLst>
  <p:sldIdLst>
    <p:sldId id="641" r:id="rId2"/>
    <p:sldId id="642" r:id="rId3"/>
    <p:sldId id="643" r:id="rId4"/>
    <p:sldId id="644" r:id="rId5"/>
    <p:sldId id="645" r:id="rId6"/>
    <p:sldId id="732" r:id="rId7"/>
    <p:sldId id="733" r:id="rId8"/>
    <p:sldId id="534" r:id="rId9"/>
    <p:sldId id="795" r:id="rId10"/>
    <p:sldId id="654" r:id="rId11"/>
    <p:sldId id="655" r:id="rId12"/>
    <p:sldId id="656" r:id="rId13"/>
    <p:sldId id="657" r:id="rId14"/>
    <p:sldId id="658" r:id="rId15"/>
    <p:sldId id="659" r:id="rId16"/>
    <p:sldId id="796" r:id="rId17"/>
    <p:sldId id="797" r:id="rId18"/>
    <p:sldId id="601" r:id="rId19"/>
    <p:sldId id="660" r:id="rId20"/>
    <p:sldId id="602" r:id="rId21"/>
    <p:sldId id="661" r:id="rId22"/>
    <p:sldId id="603" r:id="rId23"/>
    <p:sldId id="662" r:id="rId24"/>
    <p:sldId id="646" r:id="rId25"/>
    <p:sldId id="647" r:id="rId26"/>
    <p:sldId id="605" r:id="rId27"/>
    <p:sldId id="604" r:id="rId28"/>
    <p:sldId id="606" r:id="rId29"/>
    <p:sldId id="665" r:id="rId30"/>
    <p:sldId id="666" r:id="rId31"/>
    <p:sldId id="607" r:id="rId32"/>
    <p:sldId id="608" r:id="rId33"/>
    <p:sldId id="734" r:id="rId34"/>
    <p:sldId id="609" r:id="rId35"/>
    <p:sldId id="735" r:id="rId36"/>
    <p:sldId id="610" r:id="rId37"/>
    <p:sldId id="736" r:id="rId38"/>
    <p:sldId id="611" r:id="rId39"/>
    <p:sldId id="737" r:id="rId40"/>
    <p:sldId id="612" r:id="rId41"/>
    <p:sldId id="738" r:id="rId42"/>
    <p:sldId id="739" r:id="rId43"/>
    <p:sldId id="613" r:id="rId44"/>
    <p:sldId id="667" r:id="rId45"/>
    <p:sldId id="614" r:id="rId46"/>
    <p:sldId id="668" r:id="rId47"/>
    <p:sldId id="615" r:id="rId48"/>
    <p:sldId id="684" r:id="rId49"/>
    <p:sldId id="616" r:id="rId50"/>
    <p:sldId id="685" r:id="rId51"/>
    <p:sldId id="617" r:id="rId52"/>
    <p:sldId id="618" r:id="rId53"/>
    <p:sldId id="740" r:id="rId54"/>
    <p:sldId id="620" r:id="rId55"/>
    <p:sldId id="621" r:id="rId56"/>
    <p:sldId id="619" r:id="rId57"/>
    <p:sldId id="686" r:id="rId58"/>
    <p:sldId id="776" r:id="rId59"/>
    <p:sldId id="777" r:id="rId60"/>
    <p:sldId id="775" r:id="rId61"/>
    <p:sldId id="687" r:id="rId62"/>
    <p:sldId id="688" r:id="rId63"/>
    <p:sldId id="622" r:id="rId64"/>
    <p:sldId id="689" r:id="rId65"/>
    <p:sldId id="623" r:id="rId66"/>
    <p:sldId id="624" r:id="rId67"/>
    <p:sldId id="764" r:id="rId68"/>
    <p:sldId id="765" r:id="rId69"/>
    <p:sldId id="789" r:id="rId70"/>
    <p:sldId id="766" r:id="rId71"/>
    <p:sldId id="786" r:id="rId72"/>
    <p:sldId id="690" r:id="rId73"/>
    <p:sldId id="769" r:id="rId74"/>
    <p:sldId id="691" r:id="rId75"/>
    <p:sldId id="768" r:id="rId76"/>
    <p:sldId id="767" r:id="rId77"/>
    <p:sldId id="648" r:id="rId78"/>
    <p:sldId id="649" r:id="rId79"/>
    <p:sldId id="626" r:id="rId80"/>
    <p:sldId id="741" r:id="rId81"/>
    <p:sldId id="627" r:id="rId82"/>
    <p:sldId id="742" r:id="rId83"/>
    <p:sldId id="692" r:id="rId84"/>
    <p:sldId id="693" r:id="rId85"/>
    <p:sldId id="694" r:id="rId86"/>
    <p:sldId id="628" r:id="rId87"/>
    <p:sldId id="799" r:id="rId88"/>
    <p:sldId id="743" r:id="rId89"/>
    <p:sldId id="695" r:id="rId90"/>
    <p:sldId id="758" r:id="rId91"/>
    <p:sldId id="792" r:id="rId92"/>
    <p:sldId id="790" r:id="rId93"/>
    <p:sldId id="791" r:id="rId94"/>
    <p:sldId id="696" r:id="rId95"/>
    <p:sldId id="698" r:id="rId96"/>
    <p:sldId id="699" r:id="rId97"/>
    <p:sldId id="700" r:id="rId98"/>
    <p:sldId id="701" r:id="rId99"/>
    <p:sldId id="702" r:id="rId100"/>
    <p:sldId id="703" r:id="rId101"/>
    <p:sldId id="785" r:id="rId102"/>
    <p:sldId id="781" r:id="rId103"/>
    <p:sldId id="798" r:id="rId104"/>
    <p:sldId id="782" r:id="rId105"/>
    <p:sldId id="783" r:id="rId106"/>
    <p:sldId id="784" r:id="rId107"/>
    <p:sldId id="576" r:id="rId108"/>
    <p:sldId id="800" r:id="rId109"/>
    <p:sldId id="577" r:id="rId110"/>
    <p:sldId id="563" r:id="rId111"/>
    <p:sldId id="561" r:id="rId112"/>
    <p:sldId id="757" r:id="rId113"/>
    <p:sldId id="778" r:id="rId114"/>
    <p:sldId id="779" r:id="rId115"/>
    <p:sldId id="780" r:id="rId116"/>
    <p:sldId id="704" r:id="rId117"/>
    <p:sldId id="793" r:id="rId118"/>
    <p:sldId id="748" r:id="rId119"/>
    <p:sldId id="705" r:id="rId120"/>
    <p:sldId id="744" r:id="rId121"/>
    <p:sldId id="759" r:id="rId122"/>
    <p:sldId id="787" r:id="rId123"/>
    <p:sldId id="706" r:id="rId124"/>
    <p:sldId id="707" r:id="rId125"/>
    <p:sldId id="629" r:id="rId126"/>
    <p:sldId id="708" r:id="rId127"/>
    <p:sldId id="709" r:id="rId128"/>
    <p:sldId id="630" r:id="rId129"/>
    <p:sldId id="710" r:id="rId130"/>
    <p:sldId id="711" r:id="rId131"/>
    <p:sldId id="631" r:id="rId132"/>
    <p:sldId id="712" r:id="rId133"/>
    <p:sldId id="713" r:id="rId134"/>
    <p:sldId id="761" r:id="rId135"/>
    <p:sldId id="632" r:id="rId136"/>
    <p:sldId id="633" r:id="rId137"/>
    <p:sldId id="650" r:id="rId138"/>
    <p:sldId id="651" r:id="rId139"/>
    <p:sldId id="634" r:id="rId140"/>
    <p:sldId id="635" r:id="rId141"/>
    <p:sldId id="770" r:id="rId142"/>
    <p:sldId id="636" r:id="rId143"/>
    <p:sldId id="749" r:id="rId144"/>
    <p:sldId id="760" r:id="rId145"/>
    <p:sldId id="771" r:id="rId146"/>
    <p:sldId id="772" r:id="rId147"/>
    <p:sldId id="637" r:id="rId148"/>
    <p:sldId id="774" r:id="rId149"/>
    <p:sldId id="788" r:id="rId150"/>
    <p:sldId id="652" r:id="rId151"/>
    <p:sldId id="653" r:id="rId152"/>
    <p:sldId id="638" r:id="rId153"/>
    <p:sldId id="639" r:id="rId154"/>
    <p:sldId id="640" r:id="rId155"/>
    <p:sldId id="751" r:id="rId156"/>
    <p:sldId id="752" r:id="rId157"/>
    <p:sldId id="750" r:id="rId158"/>
    <p:sldId id="756" r:id="rId159"/>
    <p:sldId id="794" r:id="rId160"/>
  </p:sldIdLst>
  <p:sldSz cx="9144000" cy="6858000" type="screen4x3"/>
  <p:notesSz cx="6858000" cy="9144000"/>
  <p:custDataLst>
    <p:tags r:id="rId162"/>
  </p:custData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21C"/>
    <a:srgbClr val="C80404"/>
    <a:srgbClr val="0000FF"/>
    <a:srgbClr val="F20000"/>
    <a:srgbClr val="FF0000"/>
    <a:srgbClr val="3333CC"/>
    <a:srgbClr val="00966F"/>
    <a:srgbClr val="D45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1344" autoAdjust="0"/>
  </p:normalViewPr>
  <p:slideViewPr>
    <p:cSldViewPr>
      <p:cViewPr varScale="1">
        <p:scale>
          <a:sx n="66" d="100"/>
          <a:sy n="66" d="100"/>
        </p:scale>
        <p:origin x="1536" y="72"/>
      </p:cViewPr>
      <p:guideLst>
        <p:guide orient="horz" pos="2160"/>
        <p:guide pos="2880"/>
      </p:guideLst>
    </p:cSldViewPr>
  </p:slideViewPr>
  <p:outlineViewPr>
    <p:cViewPr>
      <p:scale>
        <a:sx n="33" d="100"/>
        <a:sy n="33" d="100"/>
      </p:scale>
      <p:origin x="0" y="-21588"/>
    </p:cViewPr>
  </p:outlineViewPr>
  <p:notesTextViewPr>
    <p:cViewPr>
      <p:scale>
        <a:sx n="100" d="100"/>
        <a:sy n="100" d="100"/>
      </p:scale>
      <p:origin x="0" y="0"/>
    </p:cViewPr>
  </p:notesTextViewPr>
  <p:sorterViewPr>
    <p:cViewPr>
      <p:scale>
        <a:sx n="66" d="100"/>
        <a:sy n="66" d="100"/>
      </p:scale>
      <p:origin x="0" y="-1612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B013D868-5369-46B6-BA23-6E62F8D51EC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3" name="Rectangle 3">
            <a:extLst>
              <a:ext uri="{FF2B5EF4-FFF2-40B4-BE49-F238E27FC236}">
                <a16:creationId xmlns:a16="http://schemas.microsoft.com/office/drawing/2014/main" id="{F029A7FF-F7CA-46EC-ABAC-2215922D6DF0}"/>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anose="02020603050405020304" pitchFamily="18" charset="0"/>
              </a:defRPr>
            </a:lvl1pPr>
          </a:lstStyle>
          <a:p>
            <a:pPr>
              <a:defRPr/>
            </a:pPr>
            <a:endParaRPr lang="en-US" altLang="zh-TW"/>
          </a:p>
        </p:txBody>
      </p:sp>
      <p:sp>
        <p:nvSpPr>
          <p:cNvPr id="3076" name="Rectangle 4">
            <a:extLst>
              <a:ext uri="{FF2B5EF4-FFF2-40B4-BE49-F238E27FC236}">
                <a16:creationId xmlns:a16="http://schemas.microsoft.com/office/drawing/2014/main" id="{B891738C-7458-40E8-AD6B-8A872CEE869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a:extLst>
              <a:ext uri="{FF2B5EF4-FFF2-40B4-BE49-F238E27FC236}">
                <a16:creationId xmlns:a16="http://schemas.microsoft.com/office/drawing/2014/main" id="{2E3DAF91-5323-4E6E-9703-C3C5D008E4D5}"/>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460806" name="Rectangle 6">
            <a:extLst>
              <a:ext uri="{FF2B5EF4-FFF2-40B4-BE49-F238E27FC236}">
                <a16:creationId xmlns:a16="http://schemas.microsoft.com/office/drawing/2014/main" id="{2C0FD280-7612-4CC5-9659-D836A2021B2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7" name="Rectangle 7">
            <a:extLst>
              <a:ext uri="{FF2B5EF4-FFF2-40B4-BE49-F238E27FC236}">
                <a16:creationId xmlns:a16="http://schemas.microsoft.com/office/drawing/2014/main" id="{DF301929-5DBE-4753-9932-757614ED7E9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defRPr>
            </a:lvl1pPr>
          </a:lstStyle>
          <a:p>
            <a:pPr>
              <a:defRPr/>
            </a:pPr>
            <a:fld id="{2CEEA2D4-7BC4-4D88-AEBC-8E845CA77AC7}"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en.wikipedia.org/wiki/Port_number" TargetMode="External"/><Relationship Id="rId2" Type="http://schemas.openxmlformats.org/officeDocument/2006/relationships/slide" Target="../slides/slide142.xml"/><Relationship Id="rId1" Type="http://schemas.openxmlformats.org/officeDocument/2006/relationships/notesMaster" Target="../notesMasters/notesMaster1.xml"/><Relationship Id="rId5" Type="http://schemas.openxmlformats.org/officeDocument/2006/relationships/hyperlink" Target="https://en.wikipedia.org/wiki/Web_browser" TargetMode="External"/><Relationship Id="rId4" Type="http://schemas.openxmlformats.org/officeDocument/2006/relationships/hyperlink" Target="https://en.wikipedia.org/wiki/Website" TargetMode="Externa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522C5954-C99A-4B53-984C-C9E4850B750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28E333E-6A7B-4703-9037-D8C030F101A9}" type="slidenum">
              <a:rPr lang="en-US" altLang="zh-TW" b="0" smtClean="0">
                <a:latin typeface="Times New Roman" panose="02020603050405020304" pitchFamily="18" charset="0"/>
              </a:rPr>
              <a:pPr/>
              <a:t>1</a:t>
            </a:fld>
            <a:endParaRPr lang="en-US" altLang="zh-TW" b="0">
              <a:latin typeface="Times New Roman" panose="02020603050405020304" pitchFamily="18" charset="0"/>
            </a:endParaRPr>
          </a:p>
        </p:txBody>
      </p:sp>
      <p:sp>
        <p:nvSpPr>
          <p:cNvPr id="5123" name="Rectangle 2">
            <a:extLst>
              <a:ext uri="{FF2B5EF4-FFF2-40B4-BE49-F238E27FC236}">
                <a16:creationId xmlns:a16="http://schemas.microsoft.com/office/drawing/2014/main" id="{F6DE17CD-4929-4982-9E1B-5BEF1E3FB9CB}"/>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5C5A17F8-F6FC-4D08-8420-5428F28DBB7D}"/>
              </a:ext>
            </a:extLst>
          </p:cNvPr>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45C6F68C-A254-4271-843F-C8E87A3D307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773C48-EAB8-41C7-9CC9-4B57733DC10A}" type="slidenum">
              <a:rPr lang="en-US" altLang="zh-TW" b="0" smtClean="0">
                <a:latin typeface="Times New Roman" panose="02020603050405020304" pitchFamily="18" charset="0"/>
              </a:rPr>
              <a:pPr/>
              <a:t>10</a:t>
            </a:fld>
            <a:endParaRPr lang="en-US" altLang="zh-TW" b="0">
              <a:latin typeface="Times New Roman" panose="02020603050405020304" pitchFamily="18" charset="0"/>
            </a:endParaRPr>
          </a:p>
        </p:txBody>
      </p:sp>
      <p:sp>
        <p:nvSpPr>
          <p:cNvPr id="23555" name="Rectangle 2">
            <a:extLst>
              <a:ext uri="{FF2B5EF4-FFF2-40B4-BE49-F238E27FC236}">
                <a16:creationId xmlns:a16="http://schemas.microsoft.com/office/drawing/2014/main" id="{5493BFCE-1F35-43AE-A0D2-805663119CB0}"/>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25202433-570A-48B8-92CC-8CB107431CE4}"/>
              </a:ext>
            </a:extLst>
          </p:cNvPr>
          <p:cNvSpPr>
            <a:spLocks noGrp="1" noChangeArrowheads="1"/>
          </p:cNvSpPr>
          <p:nvPr>
            <p:ph type="body" idx="1"/>
          </p:nvPr>
        </p:nvSpPr>
        <p:spPr>
          <a:noFill/>
        </p:spPr>
        <p:txBody>
          <a:bodyPr/>
          <a:lstStyle/>
          <a:p>
            <a:pPr eaLnBrk="1" hangingPunct="1"/>
            <a:r>
              <a:rPr lang="en-US" altLang="zh-TW"/>
              <a:t>Dotted Decinal Notation &amp; Binary Notation</a:t>
            </a:r>
            <a:endParaRPr lang="zh-TW" altLang="zh-TW"/>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256-1=255</a:t>
            </a:r>
            <a:r>
              <a:rPr lang="en-IN" baseline="-25000" dirty="0"/>
              <a:t>10 </a:t>
            </a:r>
            <a:r>
              <a:rPr lang="en-IN" baseline="0" dirty="0"/>
              <a:t> =0.255</a:t>
            </a:r>
            <a:r>
              <a:rPr lang="en-IN" baseline="-25000" dirty="0"/>
              <a:t>256</a:t>
            </a:r>
            <a:endParaRPr lang="en-IN" dirty="0"/>
          </a:p>
        </p:txBody>
      </p:sp>
      <p:sp>
        <p:nvSpPr>
          <p:cNvPr id="4" name="Slide Number Placeholder 3"/>
          <p:cNvSpPr>
            <a:spLocks noGrp="1"/>
          </p:cNvSpPr>
          <p:nvPr>
            <p:ph type="sldNum" sz="quarter" idx="5"/>
          </p:nvPr>
        </p:nvSpPr>
        <p:spPr/>
        <p:txBody>
          <a:bodyPr/>
          <a:lstStyle/>
          <a:p>
            <a:pPr>
              <a:defRPr/>
            </a:pPr>
            <a:fld id="{2CEEA2D4-7BC4-4D88-AEBC-8E845CA77AC7}" type="slidenum">
              <a:rPr lang="en-US" altLang="zh-TW" smtClean="0"/>
              <a:pPr>
                <a:defRPr/>
              </a:pPr>
              <a:t>114</a:t>
            </a:fld>
            <a:endParaRPr lang="en-US" altLang="zh-TW"/>
          </a:p>
        </p:txBody>
      </p:sp>
    </p:spTree>
    <p:extLst>
      <p:ext uri="{BB962C8B-B14F-4D97-AF65-F5344CB8AC3E}">
        <p14:creationId xmlns:p14="http://schemas.microsoft.com/office/powerpoint/2010/main" val="2949310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a:extLst>
              <a:ext uri="{FF2B5EF4-FFF2-40B4-BE49-F238E27FC236}">
                <a16:creationId xmlns:a16="http://schemas.microsoft.com/office/drawing/2014/main" id="{0A8DD567-510E-432B-B69A-3FD5DDC28FFD}"/>
              </a:ext>
            </a:extLst>
          </p:cNvPr>
          <p:cNvSpPr>
            <a:spLocks noGrp="1" noRot="1" noChangeAspect="1" noChangeArrowheads="1" noTextEdit="1"/>
          </p:cNvSpPr>
          <p:nvPr>
            <p:ph type="sldImg"/>
          </p:nvPr>
        </p:nvSpPr>
        <p:spPr>
          <a:ln/>
        </p:spPr>
      </p:sp>
      <p:sp>
        <p:nvSpPr>
          <p:cNvPr id="212995" name="Notes Placeholder 2">
            <a:extLst>
              <a:ext uri="{FF2B5EF4-FFF2-40B4-BE49-F238E27FC236}">
                <a16:creationId xmlns:a16="http://schemas.microsoft.com/office/drawing/2014/main" id="{C9EA9A60-6061-4F38-83EF-87E6BDAE8F92}"/>
              </a:ext>
            </a:extLst>
          </p:cNvPr>
          <p:cNvSpPr>
            <a:spLocks noGrp="1" noChangeArrowheads="1"/>
          </p:cNvSpPr>
          <p:nvPr>
            <p:ph type="body" idx="1"/>
          </p:nvPr>
        </p:nvSpPr>
        <p:spPr>
          <a:noFill/>
        </p:spPr>
        <p:txBody>
          <a:bodyPr/>
          <a:lstStyle/>
          <a:p>
            <a:r>
              <a:rPr lang="en-US" altLang="en-US" dirty="0"/>
              <a:t>If Number of addresses Required are More than 256.</a:t>
            </a:r>
          </a:p>
          <a:p>
            <a:endParaRPr lang="en-US" altLang="en-US" dirty="0"/>
          </a:p>
          <a:p>
            <a:r>
              <a:rPr lang="en-US" altLang="en-US" dirty="0"/>
              <a:t>1024 addresses means last number corresponding to 1024</a:t>
            </a:r>
            <a:r>
              <a:rPr lang="en-US" altLang="en-US" baseline="30000" dirty="0"/>
              <a:t>th</a:t>
            </a:r>
            <a:r>
              <a:rPr lang="en-US" altLang="en-US" dirty="0"/>
              <a:t> is 1024-1=1023</a:t>
            </a:r>
          </a:p>
          <a:p>
            <a:r>
              <a:rPr lang="en-US" altLang="en-US" dirty="0"/>
              <a:t>Convert 1023 to 256 base</a:t>
            </a:r>
          </a:p>
          <a:p>
            <a:endParaRPr lang="en-US" altLang="en-US" dirty="0"/>
          </a:p>
        </p:txBody>
      </p:sp>
      <p:sp>
        <p:nvSpPr>
          <p:cNvPr id="212996" name="Slide Number Placeholder 3">
            <a:extLst>
              <a:ext uri="{FF2B5EF4-FFF2-40B4-BE49-F238E27FC236}">
                <a16:creationId xmlns:a16="http://schemas.microsoft.com/office/drawing/2014/main" id="{6F3488EA-9EF0-4660-B65C-593AE98BB03C}"/>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237DB98-3FFD-4CEB-A948-8B11B54BF3F0}" type="slidenum">
              <a:rPr lang="en-US" altLang="zh-TW" b="0" smtClean="0">
                <a:latin typeface="Times New Roman" panose="02020603050405020304" pitchFamily="18" charset="0"/>
              </a:rPr>
              <a:pPr/>
              <a:t>115</a:t>
            </a:fld>
            <a:endParaRPr lang="en-US" altLang="zh-TW" b="0">
              <a:latin typeface="Times New Roman" panose="02020603050405020304"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F9E2BCC8-3298-4BF5-9449-6BED130C86D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CB894B-5E3E-4C4D-933A-9E7CA839F448}" type="slidenum">
              <a:rPr lang="en-US" altLang="zh-TW" b="0" smtClean="0">
                <a:latin typeface="Times New Roman" panose="02020603050405020304" pitchFamily="18" charset="0"/>
              </a:rPr>
              <a:pPr/>
              <a:t>116</a:t>
            </a:fld>
            <a:endParaRPr lang="en-US" altLang="zh-TW" b="0">
              <a:latin typeface="Times New Roman" panose="02020603050405020304" pitchFamily="18" charset="0"/>
            </a:endParaRPr>
          </a:p>
        </p:txBody>
      </p:sp>
      <p:sp>
        <p:nvSpPr>
          <p:cNvPr id="215043" name="Rectangle 2">
            <a:extLst>
              <a:ext uri="{FF2B5EF4-FFF2-40B4-BE49-F238E27FC236}">
                <a16:creationId xmlns:a16="http://schemas.microsoft.com/office/drawing/2014/main" id="{FEAF80BA-9E01-45C4-BDBE-8146714C96B6}"/>
              </a:ext>
            </a:extLst>
          </p:cNvPr>
          <p:cNvSpPr>
            <a:spLocks noGrp="1" noRot="1" noChangeAspect="1" noChangeArrowheads="1" noTextEdit="1"/>
          </p:cNvSpPr>
          <p:nvPr>
            <p:ph type="sldImg"/>
          </p:nvPr>
        </p:nvSpPr>
        <p:spPr>
          <a:ln/>
        </p:spPr>
      </p:sp>
      <p:sp>
        <p:nvSpPr>
          <p:cNvPr id="215044" name="Rectangle 3">
            <a:extLst>
              <a:ext uri="{FF2B5EF4-FFF2-40B4-BE49-F238E27FC236}">
                <a16:creationId xmlns:a16="http://schemas.microsoft.com/office/drawing/2014/main" id="{D446C339-32E1-497E-9077-02F91F352A33}"/>
              </a:ext>
            </a:extLst>
          </p:cNvPr>
          <p:cNvSpPr>
            <a:spLocks noGrp="1" noChangeArrowheads="1"/>
          </p:cNvSpPr>
          <p:nvPr>
            <p:ph type="body" idx="1"/>
          </p:nvPr>
        </p:nvSpPr>
        <p:spPr>
          <a:noFill/>
        </p:spPr>
        <p:txBody>
          <a:bodyPr/>
          <a:lstStyle/>
          <a:p>
            <a:pPr eaLnBrk="1" hangingPunct="1"/>
            <a:r>
              <a:rPr lang="en-US" altLang="zh-TW" dirty="0"/>
              <a:t>If beginning address chosen is </a:t>
            </a:r>
            <a:r>
              <a:rPr lang="en-US" altLang="zh-TW" dirty="0">
                <a:solidFill>
                  <a:srgbClr val="FF0000"/>
                </a:solidFill>
                <a:latin typeface="Arial Unicode MS" pitchFamily="34" charset="-128"/>
              </a:rPr>
              <a:t>18.14.12.0/22 ,we have check is it divisible by number of addresses.</a:t>
            </a:r>
          </a:p>
          <a:p>
            <a:pPr eaLnBrk="1" hangingPunct="1"/>
            <a:r>
              <a:rPr lang="en-US" altLang="zh-TW" dirty="0">
                <a:solidFill>
                  <a:srgbClr val="FF0000"/>
                </a:solidFill>
                <a:latin typeface="Arial Unicode MS" pitchFamily="34" charset="-128"/>
              </a:rPr>
              <a:t>18*256^3 +14*256^2+12*256^1+0*256^0 =302910464  (decimal value of address 18.14.12.0  which is a 256 base number system) </a:t>
            </a:r>
          </a:p>
          <a:p>
            <a:pPr eaLnBrk="1" hangingPunct="1"/>
            <a:r>
              <a:rPr lang="en-US" altLang="zh-TW" dirty="0">
                <a:solidFill>
                  <a:srgbClr val="FF0000"/>
                </a:solidFill>
                <a:latin typeface="Arial Unicode MS" pitchFamily="34" charset="-128"/>
              </a:rPr>
              <a:t>302910464</a:t>
            </a:r>
            <a:r>
              <a:rPr lang="en-US" altLang="zh-TW" dirty="0"/>
              <a:t> is completely divisible by total addresses 1024. Therefore </a:t>
            </a:r>
            <a:r>
              <a:rPr lang="en-US" altLang="zh-TW" dirty="0">
                <a:solidFill>
                  <a:srgbClr val="FF0000"/>
                </a:solidFill>
                <a:latin typeface="Arial Unicode MS" pitchFamily="34" charset="-128"/>
              </a:rPr>
              <a:t>18.14.12.0/22 can be taken as 1</a:t>
            </a:r>
            <a:r>
              <a:rPr lang="en-US" altLang="zh-TW" baseline="30000" dirty="0">
                <a:solidFill>
                  <a:srgbClr val="FF0000"/>
                </a:solidFill>
                <a:latin typeface="Arial Unicode MS" pitchFamily="34" charset="-128"/>
              </a:rPr>
              <a:t>st</a:t>
            </a:r>
            <a:r>
              <a:rPr lang="en-US" altLang="zh-TW" dirty="0">
                <a:solidFill>
                  <a:srgbClr val="FF0000"/>
                </a:solidFill>
                <a:latin typeface="Arial Unicode MS" pitchFamily="34" charset="-128"/>
              </a:rPr>
              <a:t> address.</a:t>
            </a:r>
          </a:p>
          <a:p>
            <a:pPr eaLnBrk="1" hangingPunct="1"/>
            <a:r>
              <a:rPr lang="en-US" altLang="zh-TW" dirty="0">
                <a:solidFill>
                  <a:srgbClr val="FF0000"/>
                </a:solidFill>
                <a:latin typeface="Arial Unicode MS" pitchFamily="34" charset="-128"/>
              </a:rPr>
              <a:t>/22 means n/w mask is  255.255.252.0  NOT of mask is 0.0.3.255</a:t>
            </a:r>
          </a:p>
          <a:p>
            <a:pPr eaLnBrk="1" hangingPunct="1"/>
            <a:r>
              <a:rPr lang="en-US" altLang="zh-TW" dirty="0">
                <a:solidFill>
                  <a:srgbClr val="FF0000"/>
                </a:solidFill>
                <a:latin typeface="Arial Unicode MS" pitchFamily="34" charset="-128"/>
              </a:rPr>
              <a:t>Last address=</a:t>
            </a:r>
          </a:p>
          <a:p>
            <a:pPr eaLnBrk="1" hangingPunct="1"/>
            <a:r>
              <a:rPr lang="en-US" altLang="zh-TW" dirty="0">
                <a:solidFill>
                  <a:srgbClr val="FF0000"/>
                </a:solidFill>
                <a:latin typeface="Arial Unicode MS" pitchFamily="34" charset="-128"/>
              </a:rPr>
              <a:t>                                  18.14.12.0</a:t>
            </a:r>
          </a:p>
          <a:p>
            <a:pPr eaLnBrk="1" hangingPunct="1"/>
            <a:r>
              <a:rPr lang="en-US" altLang="zh-TW" dirty="0">
                <a:solidFill>
                  <a:srgbClr val="FF0000"/>
                </a:solidFill>
                <a:latin typeface="Arial Unicode MS" pitchFamily="34" charset="-128"/>
              </a:rPr>
              <a:t>                        OR      0.0.3.255</a:t>
            </a:r>
          </a:p>
          <a:p>
            <a:pPr eaLnBrk="1" hangingPunct="1"/>
            <a:r>
              <a:rPr lang="en-US" altLang="zh-TW" dirty="0">
                <a:solidFill>
                  <a:srgbClr val="FF0000"/>
                </a:solidFill>
                <a:latin typeface="Arial Unicode MS" pitchFamily="34" charset="-128"/>
              </a:rPr>
              <a:t>	================</a:t>
            </a:r>
          </a:p>
          <a:p>
            <a:pPr eaLnBrk="1" hangingPunct="1"/>
            <a:r>
              <a:rPr lang="en-US" altLang="zh-TW" dirty="0">
                <a:solidFill>
                  <a:srgbClr val="FF0000"/>
                </a:solidFill>
                <a:latin typeface="Arial Unicode MS" pitchFamily="34" charset="-128"/>
              </a:rPr>
              <a:t>Last address	</a:t>
            </a:r>
            <a:r>
              <a:rPr lang="en-US" altLang="zh-TW" b="1" dirty="0">
                <a:solidFill>
                  <a:srgbClr val="FF0000"/>
                </a:solidFill>
                <a:latin typeface="Arial Unicode MS" pitchFamily="34" charset="-128"/>
              </a:rPr>
              <a:t>          18.14.15.255            18.14.12.0/22 to   18.14.15.255 /22 can be allocated. </a:t>
            </a:r>
          </a:p>
          <a:p>
            <a:pPr eaLnBrk="1" hangingPunct="1"/>
            <a:endParaRPr lang="en-US" altLang="zh-TW" b="1" dirty="0">
              <a:solidFill>
                <a:srgbClr val="FF0000"/>
              </a:solidFill>
              <a:latin typeface="Arial Unicode MS" pitchFamily="34" charset="-128"/>
            </a:endParaRPr>
          </a:p>
          <a:p>
            <a:pPr eaLnBrk="1" hangingPunct="1"/>
            <a:r>
              <a:rPr lang="en-US" altLang="zh-TW" b="1" dirty="0">
                <a:solidFill>
                  <a:srgbClr val="FF0000"/>
                </a:solidFill>
                <a:latin typeface="Arial Unicode MS" pitchFamily="34" charset="-128"/>
              </a:rPr>
              <a:t>Same thing derived by 256 base addition.</a:t>
            </a:r>
          </a:p>
          <a:p>
            <a:pPr eaLnBrk="1" hangingPunct="1"/>
            <a:r>
              <a:rPr lang="en-US" altLang="zh-TW" b="1" dirty="0">
                <a:solidFill>
                  <a:srgbClr val="FF0000"/>
                </a:solidFill>
                <a:latin typeface="Arial Unicode MS" pitchFamily="34" charset="-128"/>
              </a:rPr>
              <a:t>i.e. 1024 means  4 * 256 = means 0.0.4.255</a:t>
            </a:r>
          </a:p>
          <a:p>
            <a:pPr eaLnBrk="1" hangingPunct="1"/>
            <a:r>
              <a:rPr lang="en-US" altLang="zh-TW" b="1" dirty="0">
                <a:solidFill>
                  <a:srgbClr val="FF0000"/>
                </a:solidFill>
                <a:latin typeface="Arial Unicode MS" pitchFamily="34" charset="-128"/>
              </a:rPr>
              <a:t>	18.14.12.0</a:t>
            </a:r>
          </a:p>
          <a:p>
            <a:pPr eaLnBrk="1" hangingPunct="1"/>
            <a:r>
              <a:rPr lang="en-US" altLang="zh-TW" b="1" dirty="0">
                <a:solidFill>
                  <a:srgbClr val="FF0000"/>
                </a:solidFill>
                <a:latin typeface="Arial Unicode MS" pitchFamily="34" charset="-128"/>
              </a:rPr>
              <a:t>                   +	0.0.4.255</a:t>
            </a:r>
          </a:p>
          <a:p>
            <a:pPr eaLnBrk="1" hangingPunct="1"/>
            <a:endParaRPr lang="en-US" altLang="zh-TW" b="1" dirty="0">
              <a:solidFill>
                <a:srgbClr val="FF0000"/>
              </a:solidFill>
              <a:latin typeface="Arial Unicode MS" pitchFamily="34" charset="-128"/>
            </a:endParaRPr>
          </a:p>
          <a:p>
            <a:pPr eaLnBrk="1" hangingPunct="1"/>
            <a:r>
              <a:rPr lang="en-US" altLang="zh-TW" dirty="0">
                <a:solidFill>
                  <a:srgbClr val="FF0000"/>
                </a:solidFill>
                <a:latin typeface="Arial Unicode MS" pitchFamily="34" charset="-128"/>
              </a:rPr>
              <a:t>If take an example block    200.100.14.0/23 can’t be allocated to give 1024 addresses</a:t>
            </a:r>
          </a:p>
          <a:p>
            <a:pPr eaLnBrk="1" hangingPunct="1"/>
            <a:r>
              <a:rPr lang="en-US" altLang="zh-TW" dirty="0">
                <a:solidFill>
                  <a:srgbClr val="FF0000"/>
                </a:solidFill>
                <a:latin typeface="Arial Unicode MS" pitchFamily="34" charset="-128"/>
              </a:rPr>
              <a:t>200*256^3 +100*256^2+14*256^1+0*256^0 =3362000384</a:t>
            </a:r>
          </a:p>
          <a:p>
            <a:pPr eaLnBrk="1" hangingPunct="1"/>
            <a:r>
              <a:rPr lang="en-US" altLang="zh-TW" dirty="0">
                <a:solidFill>
                  <a:srgbClr val="FF0000"/>
                </a:solidFill>
                <a:latin typeface="Arial Unicode MS" pitchFamily="34" charset="-128"/>
              </a:rPr>
              <a:t>3362000384 is not completely divisible by 1024, therefore 200.100.14.0 starting address can’t be used to allocate 1024 addresses.</a:t>
            </a:r>
          </a:p>
          <a:p>
            <a:pPr eaLnBrk="1" hangingPunct="1"/>
            <a:endParaRPr lang="en-US" altLang="zh-TW" dirty="0">
              <a:solidFill>
                <a:srgbClr val="FF0000"/>
              </a:solidFill>
              <a:latin typeface="Arial Unicode MS" pitchFamily="34" charset="-128"/>
            </a:endParaRPr>
          </a:p>
          <a:p>
            <a:pPr eaLnBrk="1" hangingPunct="1"/>
            <a:r>
              <a:rPr lang="en-US" altLang="zh-TW" dirty="0">
                <a:solidFill>
                  <a:srgbClr val="FF0000"/>
                </a:solidFill>
                <a:latin typeface="Arial Unicode MS" pitchFamily="34" charset="-128"/>
              </a:rPr>
              <a:t>If you take 200.100.12.0 can be used to allocate 1024 addresses because 200.100.12.0/22 is divisible by 1024.</a:t>
            </a:r>
          </a:p>
          <a:p>
            <a:pPr eaLnBrk="1" hangingPunct="1"/>
            <a:r>
              <a:rPr lang="en-US" altLang="zh-TW" dirty="0">
                <a:solidFill>
                  <a:srgbClr val="FF0000"/>
                </a:solidFill>
                <a:latin typeface="Arial Unicode MS" pitchFamily="34" charset="-128"/>
              </a:rPr>
              <a:t>200*256^3 +100*256^2+12*256^1+0*256^0 =3361999872</a:t>
            </a:r>
          </a:p>
          <a:p>
            <a:pPr eaLnBrk="1" hangingPunct="1"/>
            <a:r>
              <a:rPr lang="en-US" altLang="zh-TW" dirty="0">
                <a:solidFill>
                  <a:srgbClr val="FF0000"/>
                </a:solidFill>
                <a:latin typeface="Arial Unicode MS" pitchFamily="34" charset="-128"/>
              </a:rPr>
              <a:t>3361999872   is completely divisible by 1024.</a:t>
            </a:r>
          </a:p>
          <a:p>
            <a:pPr eaLnBrk="1" hangingPunct="1"/>
            <a:r>
              <a:rPr lang="en-US" altLang="zh-TW" dirty="0">
                <a:solidFill>
                  <a:srgbClr val="FF0000"/>
                </a:solidFill>
                <a:latin typeface="Arial Unicode MS" pitchFamily="34" charset="-128"/>
              </a:rPr>
              <a:t> /22 means n/w mask is  255.255.252.0  not of mask is 0.0.3.255</a:t>
            </a:r>
          </a:p>
          <a:p>
            <a:pPr eaLnBrk="1" hangingPunct="1"/>
            <a:r>
              <a:rPr lang="en-US" altLang="zh-TW" dirty="0">
                <a:solidFill>
                  <a:srgbClr val="FF0000"/>
                </a:solidFill>
                <a:latin typeface="Arial Unicode MS" pitchFamily="34" charset="-128"/>
              </a:rPr>
              <a:t>Last address=</a:t>
            </a:r>
          </a:p>
          <a:p>
            <a:pPr eaLnBrk="1" hangingPunct="1"/>
            <a:r>
              <a:rPr lang="en-US" altLang="zh-TW" dirty="0">
                <a:solidFill>
                  <a:srgbClr val="FF0000"/>
                </a:solidFill>
                <a:latin typeface="Arial Unicode MS" pitchFamily="34" charset="-128"/>
              </a:rPr>
              <a:t>                                  200.100.12.0</a:t>
            </a:r>
          </a:p>
          <a:p>
            <a:pPr eaLnBrk="1" hangingPunct="1"/>
            <a:r>
              <a:rPr lang="en-US" altLang="zh-TW" dirty="0">
                <a:solidFill>
                  <a:srgbClr val="FF0000"/>
                </a:solidFill>
                <a:latin typeface="Arial Unicode MS" pitchFamily="34" charset="-128"/>
              </a:rPr>
              <a:t>                        OR      0.0.3.255</a:t>
            </a:r>
          </a:p>
          <a:p>
            <a:pPr eaLnBrk="1" hangingPunct="1"/>
            <a:r>
              <a:rPr lang="en-US" altLang="zh-TW" dirty="0">
                <a:solidFill>
                  <a:srgbClr val="FF0000"/>
                </a:solidFill>
                <a:latin typeface="Arial Unicode MS" pitchFamily="34" charset="-128"/>
              </a:rPr>
              <a:t>	================</a:t>
            </a:r>
          </a:p>
          <a:p>
            <a:pPr eaLnBrk="1" hangingPunct="1"/>
            <a:r>
              <a:rPr lang="en-US" altLang="zh-TW" dirty="0">
                <a:solidFill>
                  <a:srgbClr val="FF0000"/>
                </a:solidFill>
                <a:latin typeface="Arial Unicode MS" pitchFamily="34" charset="-128"/>
              </a:rPr>
              <a:t>Last address	</a:t>
            </a:r>
            <a:r>
              <a:rPr lang="en-US" altLang="zh-TW" b="1" dirty="0">
                <a:solidFill>
                  <a:srgbClr val="FF0000"/>
                </a:solidFill>
                <a:latin typeface="Arial Unicode MS" pitchFamily="34" charset="-128"/>
              </a:rPr>
              <a:t>          200.100.15.255            200.100.12.0/22 to   200.100.15.255 /22 can be allocated.</a:t>
            </a:r>
          </a:p>
          <a:p>
            <a:pPr eaLnBrk="1" hangingPunct="1"/>
            <a:endParaRPr lang="en-US" altLang="zh-TW" b="1" dirty="0">
              <a:solidFill>
                <a:srgbClr val="FF0000"/>
              </a:solidFill>
              <a:latin typeface="Arial Unicode MS" pitchFamily="34" charset="-128"/>
            </a:endParaRPr>
          </a:p>
          <a:p>
            <a:pPr eaLnBrk="1" hangingPunct="1"/>
            <a:r>
              <a:rPr lang="en-US" altLang="zh-TW" b="1" dirty="0">
                <a:solidFill>
                  <a:srgbClr val="FF0000"/>
                </a:solidFill>
                <a:latin typeface="Arial Unicode MS" pitchFamily="34" charset="-128"/>
              </a:rPr>
              <a:t>Whatever block satisfying restrictions may be allocated.</a:t>
            </a:r>
          </a:p>
          <a:p>
            <a:pPr eaLnBrk="1" hangingPunct="1"/>
            <a:r>
              <a:rPr lang="en-US" altLang="zh-TW" dirty="0">
                <a:solidFill>
                  <a:srgbClr val="FF0000"/>
                </a:solidFill>
                <a:latin typeface="Arial Unicode MS" pitchFamily="34" charset="-128"/>
              </a:rPr>
              <a:t>                  </a:t>
            </a:r>
            <a:endParaRPr lang="en-US" altLang="zh-TW" dirty="0"/>
          </a:p>
          <a:p>
            <a:pPr eaLnBrk="1" hangingPunct="1"/>
            <a:endParaRPr lang="en-US" altLang="zh-TW" dirty="0"/>
          </a:p>
          <a:p>
            <a:pPr eaLnBrk="1" hangingPunct="1"/>
            <a:r>
              <a:rPr lang="en-US" altLang="zh-TW" dirty="0" err="1"/>
              <a:t>Similarll</a:t>
            </a:r>
            <a:endParaRPr lang="zh-TW" altLang="zh-TW"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05255A23-903E-48CF-82AF-A5FDF5681AD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D0613D-E10B-4ED2-B5D0-A3CC2DD64063}" type="slidenum">
              <a:rPr lang="en-US" altLang="zh-TW" b="0" smtClean="0">
                <a:latin typeface="Times New Roman" panose="02020603050405020304" pitchFamily="18" charset="0"/>
              </a:rPr>
              <a:pPr/>
              <a:t>117</a:t>
            </a:fld>
            <a:endParaRPr lang="en-US" altLang="zh-TW" b="0">
              <a:latin typeface="Times New Roman" panose="02020603050405020304" pitchFamily="18" charset="0"/>
            </a:endParaRPr>
          </a:p>
        </p:txBody>
      </p:sp>
      <p:sp>
        <p:nvSpPr>
          <p:cNvPr id="217091" name="Rectangle 2">
            <a:extLst>
              <a:ext uri="{FF2B5EF4-FFF2-40B4-BE49-F238E27FC236}">
                <a16:creationId xmlns:a16="http://schemas.microsoft.com/office/drawing/2014/main" id="{1600D2E1-1B69-43EE-B58F-59D7993ED270}"/>
              </a:ext>
            </a:extLst>
          </p:cNvPr>
          <p:cNvSpPr>
            <a:spLocks noGrp="1" noRot="1" noChangeAspect="1" noChangeArrowheads="1" noTextEdit="1"/>
          </p:cNvSpPr>
          <p:nvPr>
            <p:ph type="sldImg"/>
          </p:nvPr>
        </p:nvSpPr>
        <p:spPr>
          <a:ln/>
        </p:spPr>
      </p:sp>
      <p:sp>
        <p:nvSpPr>
          <p:cNvPr id="217092" name="Rectangle 3">
            <a:extLst>
              <a:ext uri="{FF2B5EF4-FFF2-40B4-BE49-F238E27FC236}">
                <a16:creationId xmlns:a16="http://schemas.microsoft.com/office/drawing/2014/main" id="{04610827-038F-43A6-947F-48E8AF320C11}"/>
              </a:ext>
            </a:extLst>
          </p:cNvPr>
          <p:cNvSpPr>
            <a:spLocks noGrp="1" noChangeArrowheads="1"/>
          </p:cNvSpPr>
          <p:nvPr>
            <p:ph type="body" idx="1"/>
          </p:nvPr>
        </p:nvSpPr>
        <p:spPr>
          <a:noFill/>
        </p:spPr>
        <p:txBody>
          <a:bodyPr/>
          <a:lstStyle/>
          <a:p>
            <a:pPr eaLnBrk="1" hangingPunct="1"/>
            <a:r>
              <a:rPr lang="en-US" altLang="zh-TW" dirty="0"/>
              <a:t>If beginning address chosen is </a:t>
            </a:r>
            <a:r>
              <a:rPr lang="en-US" altLang="zh-TW" dirty="0">
                <a:solidFill>
                  <a:srgbClr val="FF0000"/>
                </a:solidFill>
                <a:latin typeface="Arial Unicode MS" pitchFamily="34" charset="-128"/>
              </a:rPr>
              <a:t>18.14.12.0/22 ,we have check is it divisible by number of addresses.</a:t>
            </a:r>
          </a:p>
          <a:p>
            <a:pPr eaLnBrk="1" hangingPunct="1"/>
            <a:r>
              <a:rPr lang="en-US" altLang="zh-TW" dirty="0">
                <a:solidFill>
                  <a:srgbClr val="FF0000"/>
                </a:solidFill>
                <a:latin typeface="Arial Unicode MS" pitchFamily="34" charset="-128"/>
              </a:rPr>
              <a:t>18*256^3 +14*256^2+12*256^1+0*256^0 =302910464  (decimal value of address 18.14.12.0  which is a 256 base number system) </a:t>
            </a:r>
          </a:p>
          <a:p>
            <a:pPr eaLnBrk="1" hangingPunct="1"/>
            <a:r>
              <a:rPr lang="en-US" altLang="zh-TW" dirty="0">
                <a:solidFill>
                  <a:srgbClr val="FF0000"/>
                </a:solidFill>
                <a:latin typeface="Arial Unicode MS" pitchFamily="34" charset="-128"/>
              </a:rPr>
              <a:t>302910464</a:t>
            </a:r>
            <a:r>
              <a:rPr lang="en-US" altLang="zh-TW" dirty="0"/>
              <a:t> is completely divisible by total addresses 1024. Therefore </a:t>
            </a:r>
            <a:r>
              <a:rPr lang="en-US" altLang="zh-TW" dirty="0">
                <a:solidFill>
                  <a:srgbClr val="FF0000"/>
                </a:solidFill>
                <a:latin typeface="Arial Unicode MS" pitchFamily="34" charset="-128"/>
              </a:rPr>
              <a:t>18.14.12.0/22 can be taken as 1</a:t>
            </a:r>
            <a:r>
              <a:rPr lang="en-US" altLang="zh-TW" baseline="30000" dirty="0">
                <a:solidFill>
                  <a:srgbClr val="FF0000"/>
                </a:solidFill>
                <a:latin typeface="Arial Unicode MS" pitchFamily="34" charset="-128"/>
              </a:rPr>
              <a:t>st</a:t>
            </a:r>
            <a:r>
              <a:rPr lang="en-US" altLang="zh-TW" dirty="0">
                <a:solidFill>
                  <a:srgbClr val="FF0000"/>
                </a:solidFill>
                <a:latin typeface="Arial Unicode MS" pitchFamily="34" charset="-128"/>
              </a:rPr>
              <a:t> address.</a:t>
            </a:r>
          </a:p>
          <a:p>
            <a:pPr eaLnBrk="1" hangingPunct="1"/>
            <a:r>
              <a:rPr lang="en-US" altLang="zh-TW" dirty="0">
                <a:solidFill>
                  <a:srgbClr val="FF0000"/>
                </a:solidFill>
                <a:latin typeface="Arial Unicode MS" pitchFamily="34" charset="-128"/>
              </a:rPr>
              <a:t>/22 means n/w mask is  255.255.252.0  NOT of mask is 0.0.3.255</a:t>
            </a:r>
          </a:p>
          <a:p>
            <a:pPr eaLnBrk="1" hangingPunct="1"/>
            <a:r>
              <a:rPr lang="en-US" altLang="zh-TW" dirty="0">
                <a:solidFill>
                  <a:srgbClr val="FF0000"/>
                </a:solidFill>
                <a:latin typeface="Arial Unicode MS" pitchFamily="34" charset="-128"/>
              </a:rPr>
              <a:t>Last address=</a:t>
            </a:r>
          </a:p>
          <a:p>
            <a:pPr eaLnBrk="1" hangingPunct="1"/>
            <a:r>
              <a:rPr lang="en-US" altLang="zh-TW" dirty="0">
                <a:solidFill>
                  <a:srgbClr val="FF0000"/>
                </a:solidFill>
                <a:latin typeface="Arial Unicode MS" pitchFamily="34" charset="-128"/>
              </a:rPr>
              <a:t>                                  18.14.12.0</a:t>
            </a:r>
          </a:p>
          <a:p>
            <a:pPr eaLnBrk="1" hangingPunct="1"/>
            <a:r>
              <a:rPr lang="en-US" altLang="zh-TW" dirty="0">
                <a:solidFill>
                  <a:srgbClr val="FF0000"/>
                </a:solidFill>
                <a:latin typeface="Arial Unicode MS" pitchFamily="34" charset="-128"/>
              </a:rPr>
              <a:t>                        OR      0.0.3.255</a:t>
            </a:r>
          </a:p>
          <a:p>
            <a:pPr eaLnBrk="1" hangingPunct="1"/>
            <a:r>
              <a:rPr lang="en-US" altLang="zh-TW" dirty="0">
                <a:solidFill>
                  <a:srgbClr val="FF0000"/>
                </a:solidFill>
                <a:latin typeface="Arial Unicode MS" pitchFamily="34" charset="-128"/>
              </a:rPr>
              <a:t>	================</a:t>
            </a:r>
          </a:p>
          <a:p>
            <a:pPr eaLnBrk="1" hangingPunct="1"/>
            <a:r>
              <a:rPr lang="en-US" altLang="zh-TW" dirty="0">
                <a:solidFill>
                  <a:srgbClr val="FF0000"/>
                </a:solidFill>
                <a:latin typeface="Arial Unicode MS" pitchFamily="34" charset="-128"/>
              </a:rPr>
              <a:t>Last address	</a:t>
            </a:r>
            <a:r>
              <a:rPr lang="en-US" altLang="zh-TW" b="1" dirty="0">
                <a:solidFill>
                  <a:srgbClr val="FF0000"/>
                </a:solidFill>
                <a:latin typeface="Arial Unicode MS" pitchFamily="34" charset="-128"/>
              </a:rPr>
              <a:t>          18.14.15.255            18.14.12.0/22 to   18.14.15.255 /22 can be allocated. </a:t>
            </a:r>
          </a:p>
          <a:p>
            <a:pPr eaLnBrk="1" hangingPunct="1"/>
            <a:endParaRPr lang="en-US" altLang="zh-TW" b="1" dirty="0">
              <a:solidFill>
                <a:srgbClr val="FF0000"/>
              </a:solidFill>
              <a:latin typeface="Arial Unicode MS" pitchFamily="34" charset="-128"/>
            </a:endParaRPr>
          </a:p>
          <a:p>
            <a:pPr eaLnBrk="1" hangingPunct="1"/>
            <a:r>
              <a:rPr lang="en-US" altLang="zh-TW" b="1" dirty="0">
                <a:solidFill>
                  <a:srgbClr val="FF0000"/>
                </a:solidFill>
                <a:latin typeface="Arial Unicode MS" pitchFamily="34" charset="-128"/>
              </a:rPr>
              <a:t>Same thing derived by 256 base addition.</a:t>
            </a:r>
          </a:p>
          <a:p>
            <a:pPr eaLnBrk="1" hangingPunct="1"/>
            <a:r>
              <a:rPr lang="en-US" altLang="zh-TW" b="1" dirty="0">
                <a:solidFill>
                  <a:srgbClr val="FF0000"/>
                </a:solidFill>
                <a:latin typeface="Arial Unicode MS" pitchFamily="34" charset="-128"/>
              </a:rPr>
              <a:t>i.e. 1024 means  4 * 256 = means 0.0.4.255</a:t>
            </a:r>
          </a:p>
          <a:p>
            <a:pPr eaLnBrk="1" hangingPunct="1"/>
            <a:r>
              <a:rPr lang="en-US" altLang="zh-TW" b="1" dirty="0">
                <a:solidFill>
                  <a:srgbClr val="FF0000"/>
                </a:solidFill>
                <a:latin typeface="Arial Unicode MS" pitchFamily="34" charset="-128"/>
              </a:rPr>
              <a:t>	18.14.12.0</a:t>
            </a:r>
          </a:p>
          <a:p>
            <a:pPr eaLnBrk="1" hangingPunct="1"/>
            <a:r>
              <a:rPr lang="en-US" altLang="zh-TW" b="1" dirty="0">
                <a:solidFill>
                  <a:srgbClr val="FF0000"/>
                </a:solidFill>
                <a:latin typeface="Arial Unicode MS" pitchFamily="34" charset="-128"/>
              </a:rPr>
              <a:t>                   +	0.0.4.255</a:t>
            </a:r>
          </a:p>
          <a:p>
            <a:pPr eaLnBrk="1" hangingPunct="1"/>
            <a:endParaRPr lang="en-US" altLang="zh-TW" b="1" dirty="0">
              <a:solidFill>
                <a:srgbClr val="FF0000"/>
              </a:solidFill>
              <a:latin typeface="Arial Unicode MS" pitchFamily="34" charset="-128"/>
            </a:endParaRPr>
          </a:p>
          <a:p>
            <a:pPr eaLnBrk="1" hangingPunct="1"/>
            <a:r>
              <a:rPr lang="en-US" altLang="zh-TW" dirty="0">
                <a:solidFill>
                  <a:srgbClr val="FF0000"/>
                </a:solidFill>
                <a:latin typeface="Arial Unicode MS" pitchFamily="34" charset="-128"/>
              </a:rPr>
              <a:t>If take an example block    200.100.14.0/23 can’t be allocated to give 1024 addresses</a:t>
            </a:r>
          </a:p>
          <a:p>
            <a:pPr eaLnBrk="1" hangingPunct="1"/>
            <a:r>
              <a:rPr lang="en-US" altLang="zh-TW" dirty="0">
                <a:solidFill>
                  <a:srgbClr val="FF0000"/>
                </a:solidFill>
                <a:latin typeface="Arial Unicode MS" pitchFamily="34" charset="-128"/>
              </a:rPr>
              <a:t>200*256^3 +100*256^2+14*256^1+0*256^0 =3362000384</a:t>
            </a:r>
          </a:p>
          <a:p>
            <a:pPr eaLnBrk="1" hangingPunct="1"/>
            <a:r>
              <a:rPr lang="en-US" altLang="zh-TW" dirty="0">
                <a:solidFill>
                  <a:srgbClr val="FF0000"/>
                </a:solidFill>
                <a:latin typeface="Arial Unicode MS" pitchFamily="34" charset="-128"/>
              </a:rPr>
              <a:t>3362000384 is not completely divisible by 1024, therefore 200.100.14.0 starting address can’t be used to allocate 1024 addresses.</a:t>
            </a:r>
          </a:p>
          <a:p>
            <a:pPr eaLnBrk="1" hangingPunct="1"/>
            <a:endParaRPr lang="en-US" altLang="zh-TW" dirty="0">
              <a:solidFill>
                <a:srgbClr val="FF0000"/>
              </a:solidFill>
              <a:latin typeface="Arial Unicode MS" pitchFamily="34" charset="-128"/>
            </a:endParaRPr>
          </a:p>
          <a:p>
            <a:pPr eaLnBrk="1" hangingPunct="1"/>
            <a:r>
              <a:rPr lang="en-US" altLang="zh-TW" dirty="0">
                <a:solidFill>
                  <a:srgbClr val="FF0000"/>
                </a:solidFill>
                <a:latin typeface="Arial Unicode MS" pitchFamily="34" charset="-128"/>
              </a:rPr>
              <a:t>If you take 200.100.12.0 can be used to allocate 1024 addresses because 200.100.12.0/22 is divisible by 1024.</a:t>
            </a:r>
          </a:p>
          <a:p>
            <a:pPr eaLnBrk="1" hangingPunct="1"/>
            <a:r>
              <a:rPr lang="en-US" altLang="zh-TW" dirty="0">
                <a:solidFill>
                  <a:srgbClr val="FF0000"/>
                </a:solidFill>
                <a:latin typeface="Arial Unicode MS" pitchFamily="34" charset="-128"/>
              </a:rPr>
              <a:t>200*256^3 +100*256^2+12*256^1+0*256^0 =3361999872</a:t>
            </a:r>
          </a:p>
          <a:p>
            <a:pPr eaLnBrk="1" hangingPunct="1"/>
            <a:r>
              <a:rPr lang="en-US" altLang="zh-TW" dirty="0">
                <a:solidFill>
                  <a:srgbClr val="FF0000"/>
                </a:solidFill>
                <a:latin typeface="Arial Unicode MS" pitchFamily="34" charset="-128"/>
              </a:rPr>
              <a:t>3361999872   is completely divisible by 1024.</a:t>
            </a:r>
          </a:p>
          <a:p>
            <a:pPr eaLnBrk="1" hangingPunct="1"/>
            <a:r>
              <a:rPr lang="en-US" altLang="zh-TW" dirty="0">
                <a:solidFill>
                  <a:srgbClr val="FF0000"/>
                </a:solidFill>
                <a:latin typeface="Arial Unicode MS" pitchFamily="34" charset="-128"/>
              </a:rPr>
              <a:t> /22 means n/w mask is  255.255.252.0  not of mask is 0.0.3.255</a:t>
            </a:r>
          </a:p>
          <a:p>
            <a:pPr eaLnBrk="1" hangingPunct="1"/>
            <a:r>
              <a:rPr lang="en-US" altLang="zh-TW" dirty="0">
                <a:solidFill>
                  <a:srgbClr val="FF0000"/>
                </a:solidFill>
                <a:latin typeface="Arial Unicode MS" pitchFamily="34" charset="-128"/>
              </a:rPr>
              <a:t>Last address=</a:t>
            </a:r>
          </a:p>
          <a:p>
            <a:pPr eaLnBrk="1" hangingPunct="1"/>
            <a:r>
              <a:rPr lang="en-US" altLang="zh-TW" dirty="0">
                <a:solidFill>
                  <a:srgbClr val="FF0000"/>
                </a:solidFill>
                <a:latin typeface="Arial Unicode MS" pitchFamily="34" charset="-128"/>
              </a:rPr>
              <a:t>                                  200.100.12.0</a:t>
            </a:r>
          </a:p>
          <a:p>
            <a:pPr eaLnBrk="1" hangingPunct="1"/>
            <a:r>
              <a:rPr lang="en-US" altLang="zh-TW" dirty="0">
                <a:solidFill>
                  <a:srgbClr val="FF0000"/>
                </a:solidFill>
                <a:latin typeface="Arial Unicode MS" pitchFamily="34" charset="-128"/>
              </a:rPr>
              <a:t>                        OR      0.0.3.255</a:t>
            </a:r>
          </a:p>
          <a:p>
            <a:pPr eaLnBrk="1" hangingPunct="1"/>
            <a:r>
              <a:rPr lang="en-US" altLang="zh-TW" dirty="0">
                <a:solidFill>
                  <a:srgbClr val="FF0000"/>
                </a:solidFill>
                <a:latin typeface="Arial Unicode MS" pitchFamily="34" charset="-128"/>
              </a:rPr>
              <a:t>	================</a:t>
            </a:r>
          </a:p>
          <a:p>
            <a:pPr eaLnBrk="1" hangingPunct="1"/>
            <a:r>
              <a:rPr lang="en-US" altLang="zh-TW" dirty="0">
                <a:solidFill>
                  <a:srgbClr val="FF0000"/>
                </a:solidFill>
                <a:latin typeface="Arial Unicode MS" pitchFamily="34" charset="-128"/>
              </a:rPr>
              <a:t>Last address	</a:t>
            </a:r>
            <a:r>
              <a:rPr lang="en-US" altLang="zh-TW" b="1" dirty="0">
                <a:solidFill>
                  <a:srgbClr val="FF0000"/>
                </a:solidFill>
                <a:latin typeface="Arial Unicode MS" pitchFamily="34" charset="-128"/>
              </a:rPr>
              <a:t>          200.100.15.255            200.100.12.0/22 to   200.100.15.255 /22 can be allocated.</a:t>
            </a:r>
          </a:p>
          <a:p>
            <a:pPr eaLnBrk="1" hangingPunct="1"/>
            <a:endParaRPr lang="en-US" altLang="zh-TW" b="1" dirty="0">
              <a:solidFill>
                <a:srgbClr val="FF0000"/>
              </a:solidFill>
              <a:latin typeface="Arial Unicode MS" pitchFamily="34" charset="-128"/>
            </a:endParaRPr>
          </a:p>
          <a:p>
            <a:pPr eaLnBrk="1" hangingPunct="1"/>
            <a:r>
              <a:rPr lang="en-US" altLang="zh-TW" b="1" dirty="0">
                <a:solidFill>
                  <a:srgbClr val="FF0000"/>
                </a:solidFill>
                <a:latin typeface="Arial Unicode MS" pitchFamily="34" charset="-128"/>
              </a:rPr>
              <a:t>Whatever block satisfying restrictions may be allocated.</a:t>
            </a:r>
          </a:p>
          <a:p>
            <a:pPr eaLnBrk="1" hangingPunct="1"/>
            <a:r>
              <a:rPr lang="en-US" altLang="zh-TW" dirty="0">
                <a:solidFill>
                  <a:srgbClr val="FF0000"/>
                </a:solidFill>
                <a:latin typeface="Arial Unicode MS" pitchFamily="34" charset="-128"/>
              </a:rPr>
              <a:t>                  </a:t>
            </a:r>
            <a:endParaRPr lang="en-US" altLang="zh-TW" dirty="0"/>
          </a:p>
          <a:p>
            <a:pPr eaLnBrk="1" hangingPunct="1"/>
            <a:endParaRPr lang="en-US" altLang="zh-TW" dirty="0"/>
          </a:p>
          <a:p>
            <a:pPr eaLnBrk="1" hangingPunct="1"/>
            <a:r>
              <a:rPr lang="en-US" altLang="zh-TW" dirty="0" err="1"/>
              <a:t>Similarll</a:t>
            </a:r>
            <a:endParaRPr lang="zh-TW" altLang="zh-TW"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9D531203-F1A7-4743-A791-1FB2F666AD2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F14901-4C24-47B2-BDEA-D28FA8023892}" type="slidenum">
              <a:rPr lang="en-US" altLang="zh-TW" b="0" smtClean="0">
                <a:latin typeface="Times New Roman" panose="02020603050405020304" pitchFamily="18" charset="0"/>
              </a:rPr>
              <a:pPr/>
              <a:t>118</a:t>
            </a:fld>
            <a:endParaRPr lang="en-US" altLang="zh-TW" b="0">
              <a:latin typeface="Times New Roman" panose="02020603050405020304" pitchFamily="18" charset="0"/>
            </a:endParaRPr>
          </a:p>
        </p:txBody>
      </p:sp>
      <p:sp>
        <p:nvSpPr>
          <p:cNvPr id="219139" name="Rectangle 2">
            <a:extLst>
              <a:ext uri="{FF2B5EF4-FFF2-40B4-BE49-F238E27FC236}">
                <a16:creationId xmlns:a16="http://schemas.microsoft.com/office/drawing/2014/main" id="{C1F5F1AA-13A1-42ED-A8CA-6323425560EF}"/>
              </a:ext>
            </a:extLst>
          </p:cNvPr>
          <p:cNvSpPr>
            <a:spLocks noGrp="1" noRot="1" noChangeAspect="1" noChangeArrowheads="1" noTextEdit="1"/>
          </p:cNvSpPr>
          <p:nvPr>
            <p:ph type="sldImg"/>
          </p:nvPr>
        </p:nvSpPr>
        <p:spPr>
          <a:ln/>
        </p:spPr>
      </p:sp>
      <p:sp>
        <p:nvSpPr>
          <p:cNvPr id="219140" name="Rectangle 3">
            <a:extLst>
              <a:ext uri="{FF2B5EF4-FFF2-40B4-BE49-F238E27FC236}">
                <a16:creationId xmlns:a16="http://schemas.microsoft.com/office/drawing/2014/main" id="{263B52A5-03E1-4092-8F22-A27B2C9ABE32}"/>
              </a:ext>
            </a:extLst>
          </p:cNvPr>
          <p:cNvSpPr>
            <a:spLocks noGrp="1" noChangeArrowheads="1"/>
          </p:cNvSpPr>
          <p:nvPr>
            <p:ph type="body" idx="1"/>
          </p:nvPr>
        </p:nvSpPr>
        <p:spPr>
          <a:noFill/>
        </p:spPr>
        <p:txBody>
          <a:bodyPr/>
          <a:lstStyle/>
          <a:p>
            <a:pPr eaLnBrk="1" hangingPunct="1"/>
            <a:r>
              <a:rPr lang="en-US" altLang="zh-TW"/>
              <a:t>Classful address is a special case of classless address scheme where </a:t>
            </a:r>
            <a:r>
              <a:rPr lang="en-US" altLang="zh-TW" b="1"/>
              <a:t>prefix length is fixed as 8 </a:t>
            </a:r>
            <a:r>
              <a:rPr lang="en-US" altLang="zh-TW"/>
              <a:t>for Class A, </a:t>
            </a:r>
            <a:r>
              <a:rPr lang="en-US" altLang="zh-TW" b="1"/>
              <a:t>16 for Class B </a:t>
            </a:r>
            <a:r>
              <a:rPr lang="en-US" altLang="zh-TW"/>
              <a:t>and </a:t>
            </a:r>
            <a:r>
              <a:rPr lang="en-US" altLang="zh-TW" b="1"/>
              <a:t>24</a:t>
            </a:r>
            <a:r>
              <a:rPr lang="en-US" altLang="zh-TW"/>
              <a:t> for </a:t>
            </a:r>
            <a:r>
              <a:rPr lang="en-US" altLang="zh-TW" b="1"/>
              <a:t>Class C.</a:t>
            </a:r>
            <a:endParaRPr lang="zh-TW" altLang="zh-TW" b="1"/>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04BC17BA-98FA-4B62-8B89-FC5F0A045F8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B8BBF52-EEB5-43D2-B987-E855C53B9584}" type="slidenum">
              <a:rPr lang="en-US" altLang="zh-TW" b="0" smtClean="0">
                <a:latin typeface="Times New Roman" panose="02020603050405020304" pitchFamily="18" charset="0"/>
              </a:rPr>
              <a:pPr/>
              <a:t>119</a:t>
            </a:fld>
            <a:endParaRPr lang="en-US" altLang="zh-TW" b="0">
              <a:latin typeface="Times New Roman" panose="02020603050405020304" pitchFamily="18" charset="0"/>
            </a:endParaRPr>
          </a:p>
        </p:txBody>
      </p:sp>
      <p:sp>
        <p:nvSpPr>
          <p:cNvPr id="221187" name="Rectangle 2">
            <a:extLst>
              <a:ext uri="{FF2B5EF4-FFF2-40B4-BE49-F238E27FC236}">
                <a16:creationId xmlns:a16="http://schemas.microsoft.com/office/drawing/2014/main" id="{97BD9276-AC01-4ACC-BD32-22036B65A52A}"/>
              </a:ext>
            </a:extLst>
          </p:cNvPr>
          <p:cNvSpPr>
            <a:spLocks noGrp="1" noRot="1" noChangeAspect="1" noChangeArrowheads="1" noTextEdit="1"/>
          </p:cNvSpPr>
          <p:nvPr>
            <p:ph type="sldImg"/>
          </p:nvPr>
        </p:nvSpPr>
        <p:spPr>
          <a:ln/>
        </p:spPr>
      </p:sp>
      <p:sp>
        <p:nvSpPr>
          <p:cNvPr id="221188" name="Rectangle 3">
            <a:extLst>
              <a:ext uri="{FF2B5EF4-FFF2-40B4-BE49-F238E27FC236}">
                <a16:creationId xmlns:a16="http://schemas.microsoft.com/office/drawing/2014/main" id="{29D131D7-F8B2-4B4E-B9F2-F91C315B8D0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a:extLst>
              <a:ext uri="{FF2B5EF4-FFF2-40B4-BE49-F238E27FC236}">
                <a16:creationId xmlns:a16="http://schemas.microsoft.com/office/drawing/2014/main" id="{3458C4C5-4438-49C0-9C3A-FA91C67E679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03749D8-D685-482E-8B36-29EEFBB924E7}" type="slidenum">
              <a:rPr lang="en-US" altLang="zh-TW" b="0" smtClean="0">
                <a:latin typeface="Times New Roman" panose="02020603050405020304" pitchFamily="18" charset="0"/>
              </a:rPr>
              <a:pPr/>
              <a:t>120</a:t>
            </a:fld>
            <a:endParaRPr lang="en-US" altLang="zh-TW" b="0">
              <a:latin typeface="Times New Roman" panose="02020603050405020304" pitchFamily="18" charset="0"/>
            </a:endParaRPr>
          </a:p>
        </p:txBody>
      </p:sp>
      <p:sp>
        <p:nvSpPr>
          <p:cNvPr id="223235" name="Rectangle 2">
            <a:extLst>
              <a:ext uri="{FF2B5EF4-FFF2-40B4-BE49-F238E27FC236}">
                <a16:creationId xmlns:a16="http://schemas.microsoft.com/office/drawing/2014/main" id="{BC3C2666-78FD-49D6-8A29-DD5655CDCC2B}"/>
              </a:ext>
            </a:extLst>
          </p:cNvPr>
          <p:cNvSpPr>
            <a:spLocks noGrp="1" noRot="1" noChangeAspect="1" noChangeArrowheads="1" noTextEdit="1"/>
          </p:cNvSpPr>
          <p:nvPr>
            <p:ph type="sldImg"/>
          </p:nvPr>
        </p:nvSpPr>
        <p:spPr>
          <a:ln/>
        </p:spPr>
      </p:sp>
      <p:sp>
        <p:nvSpPr>
          <p:cNvPr id="223236" name="Rectangle 3">
            <a:extLst>
              <a:ext uri="{FF2B5EF4-FFF2-40B4-BE49-F238E27FC236}">
                <a16:creationId xmlns:a16="http://schemas.microsoft.com/office/drawing/2014/main" id="{8E08D8E2-B02E-4270-BBB8-8439ECF56B1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Slide Image Placeholder 1">
            <a:extLst>
              <a:ext uri="{FF2B5EF4-FFF2-40B4-BE49-F238E27FC236}">
                <a16:creationId xmlns:a16="http://schemas.microsoft.com/office/drawing/2014/main" id="{68E79DBF-281F-4B41-9613-EE9182B05A57}"/>
              </a:ext>
            </a:extLst>
          </p:cNvPr>
          <p:cNvSpPr>
            <a:spLocks noGrp="1" noRot="1" noChangeAspect="1" noChangeArrowheads="1" noTextEdit="1"/>
          </p:cNvSpPr>
          <p:nvPr>
            <p:ph type="sldImg"/>
          </p:nvPr>
        </p:nvSpPr>
        <p:spPr>
          <a:ln/>
        </p:spPr>
      </p:sp>
      <p:sp>
        <p:nvSpPr>
          <p:cNvPr id="225283" name="Notes Placeholder 2">
            <a:extLst>
              <a:ext uri="{FF2B5EF4-FFF2-40B4-BE49-F238E27FC236}">
                <a16:creationId xmlns:a16="http://schemas.microsoft.com/office/drawing/2014/main" id="{9F2EC357-B07F-4F7E-A358-98930A4443E2}"/>
              </a:ext>
            </a:extLst>
          </p:cNvPr>
          <p:cNvSpPr>
            <a:spLocks noGrp="1" noChangeArrowheads="1"/>
          </p:cNvSpPr>
          <p:nvPr>
            <p:ph type="body" idx="1"/>
          </p:nvPr>
        </p:nvSpPr>
        <p:spPr>
          <a:noFill/>
        </p:spPr>
        <p:txBody>
          <a:bodyPr/>
          <a:lstStyle/>
          <a:p>
            <a:r>
              <a:rPr lang="en-US" altLang="en-US" b="1"/>
              <a:t>N-</a:t>
            </a:r>
            <a:r>
              <a:rPr lang="en-US" altLang="en-US"/>
              <a:t>Total number of addresses in the granted block</a:t>
            </a:r>
          </a:p>
          <a:p>
            <a:r>
              <a:rPr lang="en-US" altLang="en-US" b="1"/>
              <a:t>N</a:t>
            </a:r>
            <a:r>
              <a:rPr lang="en-US" altLang="en-US" b="1" baseline="-25000"/>
              <a:t>sub</a:t>
            </a:r>
            <a:r>
              <a:rPr lang="en-US" altLang="en-US" b="1"/>
              <a:t> -</a:t>
            </a:r>
            <a:r>
              <a:rPr lang="en-US" altLang="en-US"/>
              <a:t> Number of addresses required in the subnet (has to be power of 2).</a:t>
            </a:r>
          </a:p>
          <a:p>
            <a:r>
              <a:rPr lang="en-US" altLang="en-US" b="1"/>
              <a:t>n-</a:t>
            </a:r>
            <a:r>
              <a:rPr lang="en-US" altLang="en-US"/>
              <a:t> Prefix length of granted address block</a:t>
            </a:r>
          </a:p>
          <a:p>
            <a:endParaRPr lang="en-US" altLang="en-US"/>
          </a:p>
          <a:p>
            <a:r>
              <a:rPr lang="en-US" altLang="en-US" b="1"/>
              <a:t>log</a:t>
            </a:r>
            <a:r>
              <a:rPr lang="en-US" altLang="en-US" b="1" baseline="-25000"/>
              <a:t>2</a:t>
            </a:r>
            <a:r>
              <a:rPr lang="en-US" altLang="en-US" b="1"/>
              <a:t>(N/N</a:t>
            </a:r>
            <a:r>
              <a:rPr lang="en-US" altLang="en-US" b="1" baseline="-25000"/>
              <a:t>sub</a:t>
            </a:r>
            <a:r>
              <a:rPr lang="en-US" altLang="en-US" b="1"/>
              <a:t>) -</a:t>
            </a:r>
            <a:r>
              <a:rPr lang="en-US" altLang="en-US"/>
              <a:t> Gives Extra bits (apart from n bits) needed to create subnet.</a:t>
            </a:r>
          </a:p>
          <a:p>
            <a:endParaRPr lang="en-US" altLang="en-US"/>
          </a:p>
        </p:txBody>
      </p:sp>
      <p:sp>
        <p:nvSpPr>
          <p:cNvPr id="225284" name="Slide Number Placeholder 3">
            <a:extLst>
              <a:ext uri="{FF2B5EF4-FFF2-40B4-BE49-F238E27FC236}">
                <a16:creationId xmlns:a16="http://schemas.microsoft.com/office/drawing/2014/main" id="{B1045532-EFB8-4A71-8EC0-5ADEAC0B4992}"/>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576985D-8597-428A-937C-E8A640D65572}" type="slidenum">
              <a:rPr lang="en-US" altLang="zh-TW" b="0" smtClean="0">
                <a:latin typeface="Times New Roman" panose="02020603050405020304" pitchFamily="18" charset="0"/>
              </a:rPr>
              <a:pPr/>
              <a:t>121</a:t>
            </a:fld>
            <a:endParaRPr lang="en-US" altLang="zh-TW" b="0">
              <a:latin typeface="Times New Roman" panose="02020603050405020304"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2CEEA2D4-7BC4-4D88-AEBC-8E845CA77AC7}" type="slidenum">
              <a:rPr lang="en-US" altLang="zh-TW" smtClean="0"/>
              <a:pPr>
                <a:defRPr/>
              </a:pPr>
              <a:t>122</a:t>
            </a:fld>
            <a:endParaRPr lang="en-US" altLang="zh-TW"/>
          </a:p>
        </p:txBody>
      </p:sp>
    </p:spTree>
    <p:extLst>
      <p:ext uri="{BB962C8B-B14F-4D97-AF65-F5344CB8AC3E}">
        <p14:creationId xmlns:p14="http://schemas.microsoft.com/office/powerpoint/2010/main" val="21351161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76B4400F-3D58-4787-9C0A-8F2E825C96C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E9CD37-156D-445E-AF4B-E4DBCCE9AE57}" type="slidenum">
              <a:rPr lang="en-US" altLang="zh-TW" b="0" smtClean="0">
                <a:latin typeface="Times New Roman" panose="02020603050405020304" pitchFamily="18" charset="0"/>
              </a:rPr>
              <a:pPr/>
              <a:t>123</a:t>
            </a:fld>
            <a:endParaRPr lang="en-US" altLang="zh-TW" b="0">
              <a:latin typeface="Times New Roman" panose="02020603050405020304" pitchFamily="18" charset="0"/>
            </a:endParaRPr>
          </a:p>
        </p:txBody>
      </p:sp>
      <p:sp>
        <p:nvSpPr>
          <p:cNvPr id="228355" name="Rectangle 2">
            <a:extLst>
              <a:ext uri="{FF2B5EF4-FFF2-40B4-BE49-F238E27FC236}">
                <a16:creationId xmlns:a16="http://schemas.microsoft.com/office/drawing/2014/main" id="{07C9C183-F31C-4671-A8B1-84AEBC6876B1}"/>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F763A306-07F5-4521-8290-1C97259D046F}"/>
              </a:ext>
            </a:extLst>
          </p:cNvPr>
          <p:cNvSpPr>
            <a:spLocks noGrp="1" noChangeArrowheads="1"/>
          </p:cNvSpPr>
          <p:nvPr>
            <p:ph type="body" idx="1"/>
          </p:nvPr>
        </p:nvSpPr>
        <p:spPr>
          <a:noFill/>
        </p:spPr>
        <p:txBody>
          <a:bodyPr/>
          <a:lstStyle/>
          <a:p>
            <a:pPr eaLnBrk="1" hangingPunct="1"/>
            <a:r>
              <a:rPr lang="en-US" altLang="zh-TW"/>
              <a:t>/28 means subnet mask  255.255.255.240</a:t>
            </a:r>
          </a:p>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F354F986-8617-4487-9B0C-EAE2B8FD5D1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F5EAE4E-E35F-45C9-8AE4-E98DFA08D6C6}" type="slidenum">
              <a:rPr lang="en-US" altLang="zh-TW" b="0" smtClean="0">
                <a:latin typeface="Times New Roman" panose="02020603050405020304" pitchFamily="18" charset="0"/>
              </a:rPr>
              <a:pPr/>
              <a:t>11</a:t>
            </a:fld>
            <a:endParaRPr lang="en-US" altLang="zh-TW" b="0">
              <a:latin typeface="Times New Roman" panose="02020603050405020304" pitchFamily="18" charset="0"/>
            </a:endParaRPr>
          </a:p>
        </p:txBody>
      </p:sp>
      <p:sp>
        <p:nvSpPr>
          <p:cNvPr id="25603" name="Rectangle 2">
            <a:extLst>
              <a:ext uri="{FF2B5EF4-FFF2-40B4-BE49-F238E27FC236}">
                <a16:creationId xmlns:a16="http://schemas.microsoft.com/office/drawing/2014/main" id="{B696C8FA-C4E6-46C8-AB2C-CF14534D45C1}"/>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98D129DD-38FD-4AC6-B0FA-0CF28B7BBA1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BDEF307B-9D64-429E-974B-B8789B3FC2E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DE4B0C0-9EAD-4ED1-96A8-92F636307BD6}" type="slidenum">
              <a:rPr lang="en-US" altLang="zh-TW" b="0" smtClean="0">
                <a:latin typeface="Times New Roman" panose="02020603050405020304" pitchFamily="18" charset="0"/>
              </a:rPr>
              <a:pPr/>
              <a:t>124</a:t>
            </a:fld>
            <a:endParaRPr lang="en-US" altLang="zh-TW" b="0">
              <a:latin typeface="Times New Roman" panose="02020603050405020304" pitchFamily="18" charset="0"/>
            </a:endParaRPr>
          </a:p>
        </p:txBody>
      </p:sp>
      <p:sp>
        <p:nvSpPr>
          <p:cNvPr id="230403" name="Rectangle 2">
            <a:extLst>
              <a:ext uri="{FF2B5EF4-FFF2-40B4-BE49-F238E27FC236}">
                <a16:creationId xmlns:a16="http://schemas.microsoft.com/office/drawing/2014/main" id="{1BADC9D3-538D-401E-AC5A-C6BE3C78F5EE}"/>
              </a:ext>
            </a:extLst>
          </p:cNvPr>
          <p:cNvSpPr>
            <a:spLocks noGrp="1" noRot="1" noChangeAspect="1" noChangeArrowheads="1" noTextEdit="1"/>
          </p:cNvSpPr>
          <p:nvPr>
            <p:ph type="sldImg"/>
          </p:nvPr>
        </p:nvSpPr>
        <p:spPr>
          <a:ln/>
        </p:spPr>
      </p:sp>
      <p:sp>
        <p:nvSpPr>
          <p:cNvPr id="230404" name="Rectangle 3">
            <a:extLst>
              <a:ext uri="{FF2B5EF4-FFF2-40B4-BE49-F238E27FC236}">
                <a16:creationId xmlns:a16="http://schemas.microsoft.com/office/drawing/2014/main" id="{E49F505F-527F-4800-8448-5193570A9E0F}"/>
              </a:ext>
            </a:extLst>
          </p:cNvPr>
          <p:cNvSpPr>
            <a:spLocks noGrp="1" noChangeArrowheads="1"/>
          </p:cNvSpPr>
          <p:nvPr>
            <p:ph type="body" idx="1"/>
          </p:nvPr>
        </p:nvSpPr>
        <p:spPr>
          <a:noFill/>
        </p:spPr>
        <p:txBody>
          <a:bodyPr/>
          <a:lstStyle/>
          <a:p>
            <a:pPr eaLnBrk="1" hangingPunct="1"/>
            <a:r>
              <a:rPr lang="en-US" altLang="zh-TW" dirty="0"/>
              <a:t>/28 means subnet mask  255.255.255.240</a:t>
            </a:r>
          </a:p>
          <a:p>
            <a:pPr eaLnBrk="1" hangingPunct="1"/>
            <a:endParaRPr lang="en-US" altLang="zh-TW" dirty="0"/>
          </a:p>
          <a:p>
            <a:pPr eaLnBrk="1" hangingPunct="1"/>
            <a:r>
              <a:rPr lang="en-US" altLang="zh-TW" dirty="0"/>
              <a:t>1</a:t>
            </a:r>
            <a:r>
              <a:rPr lang="en-US" altLang="zh-TW" baseline="30000" dirty="0"/>
              <a:t>st</a:t>
            </a:r>
            <a:r>
              <a:rPr lang="en-US" altLang="zh-TW" dirty="0"/>
              <a:t> add  in 1</a:t>
            </a:r>
            <a:r>
              <a:rPr lang="en-US" altLang="zh-TW" baseline="30000" dirty="0"/>
              <a:t>st</a:t>
            </a:r>
            <a:r>
              <a:rPr lang="en-US" altLang="zh-TW" dirty="0"/>
              <a:t> subnet     </a:t>
            </a:r>
            <a:r>
              <a:rPr lang="en-US" altLang="zh-TW" dirty="0">
                <a:solidFill>
                  <a:srgbClr val="C00000"/>
                </a:solidFill>
                <a:latin typeface="Sitka Text" panose="02000505000000020004" pitchFamily="2" charset="0"/>
              </a:rPr>
              <a:t>130.34.12.64    AND  </a:t>
            </a:r>
            <a:r>
              <a:rPr lang="en-US" altLang="zh-TW" dirty="0"/>
              <a:t>255.255.255.240  = </a:t>
            </a:r>
            <a:r>
              <a:rPr lang="en-US" altLang="zh-TW" dirty="0">
                <a:solidFill>
                  <a:srgbClr val="C00000"/>
                </a:solidFill>
                <a:latin typeface="Sitka Text" panose="02000505000000020004" pitchFamily="2" charset="0"/>
              </a:rPr>
              <a:t>130.34.12.64  , check is it divisible by 16 , 16</a:t>
            </a:r>
            <a:r>
              <a:rPr lang="en-US" altLang="zh-TW" baseline="-25000" dirty="0">
                <a:solidFill>
                  <a:srgbClr val="C00000"/>
                </a:solidFill>
                <a:latin typeface="Sitka Text" panose="02000505000000020004" pitchFamily="2" charset="0"/>
              </a:rPr>
              <a:t>(10)</a:t>
            </a:r>
            <a:r>
              <a:rPr lang="en-US" altLang="zh-TW" dirty="0">
                <a:solidFill>
                  <a:srgbClr val="C00000"/>
                </a:solidFill>
                <a:latin typeface="Sitka Text" panose="02000505000000020004" pitchFamily="2" charset="0"/>
              </a:rPr>
              <a:t> = 0.0.0.16</a:t>
            </a:r>
            <a:r>
              <a:rPr lang="en-US" altLang="zh-TW" baseline="-25000" dirty="0">
                <a:solidFill>
                  <a:srgbClr val="C00000"/>
                </a:solidFill>
                <a:latin typeface="Sitka Text" panose="02000505000000020004" pitchFamily="2" charset="0"/>
              </a:rPr>
              <a:t>(256)</a:t>
            </a:r>
            <a:endParaRPr lang="en-US" altLang="zh-TW" dirty="0">
              <a:solidFill>
                <a:srgbClr val="C00000"/>
              </a:solidFill>
              <a:latin typeface="Sitka Text" panose="02000505000000020004" pitchFamily="2" charset="0"/>
            </a:endParaRPr>
          </a:p>
          <a:p>
            <a:pPr eaLnBrk="1" hangingPunct="1"/>
            <a:r>
              <a:rPr lang="en-US" altLang="zh-TW" dirty="0">
                <a:solidFill>
                  <a:srgbClr val="C00000"/>
                </a:solidFill>
                <a:latin typeface="Sitka Text" panose="02000505000000020004" pitchFamily="2" charset="0"/>
              </a:rPr>
              <a:t>Last	              130.34.12.64    OR (NOT[  </a:t>
            </a:r>
            <a:r>
              <a:rPr lang="en-US" altLang="zh-TW" dirty="0"/>
              <a:t>255.255.255.240 ]) =130.34.12.79</a:t>
            </a:r>
          </a:p>
          <a:p>
            <a:pPr eaLnBrk="1" hangingPunct="1"/>
            <a:endParaRPr lang="en-US" altLang="zh-TW" dirty="0"/>
          </a:p>
          <a:p>
            <a:pPr eaLnBrk="1" hangingPunct="1"/>
            <a:r>
              <a:rPr lang="en-US" altLang="zh-TW" dirty="0"/>
              <a:t>2</a:t>
            </a:r>
            <a:r>
              <a:rPr lang="en-US" altLang="zh-TW" baseline="30000" dirty="0"/>
              <a:t>nd</a:t>
            </a:r>
            <a:r>
              <a:rPr lang="en-US" altLang="zh-TW" dirty="0"/>
              <a:t> Subnet starts from say </a:t>
            </a:r>
            <a:r>
              <a:rPr lang="en-US" altLang="zh-TW" dirty="0">
                <a:solidFill>
                  <a:srgbClr val="C00000"/>
                </a:solidFill>
                <a:latin typeface="Sitka Text" panose="02000505000000020004" pitchFamily="2" charset="0"/>
              </a:rPr>
              <a:t>130.34.12.80 , can be given only if divisible by 16 , yes can be given.</a:t>
            </a:r>
          </a:p>
          <a:p>
            <a:pPr eaLnBrk="1" hangingPunct="1"/>
            <a:r>
              <a:rPr lang="en-US" altLang="zh-TW" dirty="0">
                <a:solidFill>
                  <a:srgbClr val="C00000"/>
                </a:solidFill>
                <a:latin typeface="Sitka Text" panose="02000505000000020004" pitchFamily="2" charset="0"/>
              </a:rPr>
              <a:t>Similarly all other</a:t>
            </a:r>
          </a:p>
          <a:p>
            <a:pPr eaLnBrk="1" hangingPunct="1"/>
            <a:endParaRPr lang="en-US" altLang="zh-TW" dirty="0"/>
          </a:p>
          <a:p>
            <a:pPr eaLnBrk="1" hangingPunct="1"/>
            <a:endParaRPr lang="zh-TW" altLang="zh-TW"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a:extLst>
              <a:ext uri="{FF2B5EF4-FFF2-40B4-BE49-F238E27FC236}">
                <a16:creationId xmlns:a16="http://schemas.microsoft.com/office/drawing/2014/main" id="{2B42EB9D-2DE5-423E-B5F9-D53D8BF41FD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7D07497-9D30-405B-996C-EC3CD7C7790A}" type="slidenum">
              <a:rPr lang="en-US" altLang="zh-TW" b="0" smtClean="0">
                <a:latin typeface="Times New Roman" panose="02020603050405020304" pitchFamily="18" charset="0"/>
              </a:rPr>
              <a:pPr/>
              <a:t>125</a:t>
            </a:fld>
            <a:endParaRPr lang="en-US" altLang="zh-TW" b="0">
              <a:latin typeface="Times New Roman" panose="02020603050405020304" pitchFamily="18" charset="0"/>
            </a:endParaRPr>
          </a:p>
        </p:txBody>
      </p:sp>
      <p:sp>
        <p:nvSpPr>
          <p:cNvPr id="232451" name="Rectangle 2">
            <a:extLst>
              <a:ext uri="{FF2B5EF4-FFF2-40B4-BE49-F238E27FC236}">
                <a16:creationId xmlns:a16="http://schemas.microsoft.com/office/drawing/2014/main" id="{2437D986-99C6-4365-9BD0-0524CCDB12B0}"/>
              </a:ext>
            </a:extLst>
          </p:cNvPr>
          <p:cNvSpPr>
            <a:spLocks noGrp="1" noRot="1" noChangeAspect="1" noChangeArrowheads="1" noTextEdit="1"/>
          </p:cNvSpPr>
          <p:nvPr>
            <p:ph type="sldImg"/>
          </p:nvPr>
        </p:nvSpPr>
        <p:spPr>
          <a:ln/>
        </p:spPr>
      </p:sp>
      <p:sp>
        <p:nvSpPr>
          <p:cNvPr id="232452" name="Rectangle 3">
            <a:extLst>
              <a:ext uri="{FF2B5EF4-FFF2-40B4-BE49-F238E27FC236}">
                <a16:creationId xmlns:a16="http://schemas.microsoft.com/office/drawing/2014/main" id="{3FC55CCC-1512-485D-8B77-93EF2426A0FE}"/>
              </a:ext>
            </a:extLst>
          </p:cNvPr>
          <p:cNvSpPr>
            <a:spLocks noGrp="1" noChangeArrowheads="1"/>
          </p:cNvSpPr>
          <p:nvPr>
            <p:ph type="body" idx="1"/>
          </p:nvPr>
        </p:nvSpPr>
        <p:spPr>
          <a:noFill/>
        </p:spPr>
        <p:txBody>
          <a:bodyPr/>
          <a:lstStyle/>
          <a:p>
            <a:pPr eaLnBrk="1" hangingPunct="1"/>
            <a:r>
              <a:rPr lang="en-US" altLang="zh-TW" dirty="0"/>
              <a:t>130.34.12.64   divisible by 16    &amp;  last address =&gt;130.34.12.64  +0.0.0.15 =130.34.12.79               Method - </a:t>
            </a:r>
            <a:r>
              <a:rPr lang="en-US" altLang="zh-TW" dirty="0">
                <a:solidFill>
                  <a:srgbClr val="C00000"/>
                </a:solidFill>
                <a:latin typeface="Sitka Text" panose="02000505000000020004" pitchFamily="2" charset="0"/>
              </a:rPr>
              <a:t> 130.34.12.64    OR (NOT[  </a:t>
            </a:r>
            <a:r>
              <a:rPr lang="en-US" altLang="zh-TW" dirty="0"/>
              <a:t>255.255.255.240 ]) =130.34.12.79</a:t>
            </a:r>
          </a:p>
          <a:p>
            <a:pPr eaLnBrk="1" hangingPunct="1"/>
            <a:r>
              <a:rPr lang="en-US" altLang="zh-TW" dirty="0"/>
              <a:t>       </a:t>
            </a:r>
          </a:p>
          <a:p>
            <a:pPr eaLnBrk="1" hangingPunct="1"/>
            <a:r>
              <a:rPr lang="en-US" altLang="zh-TW" dirty="0"/>
              <a:t>130.34.12.80   divisible by 16    &amp;  last address =&gt;130.34.12.80  +0.0.0.15 =130.34.12.95</a:t>
            </a:r>
          </a:p>
          <a:p>
            <a:pPr eaLnBrk="1" hangingPunct="1"/>
            <a:endParaRPr lang="en-US" altLang="zh-TW" dirty="0"/>
          </a:p>
          <a:p>
            <a:pPr eaLnBrk="1" hangingPunct="1"/>
            <a:r>
              <a:rPr lang="en-US" altLang="zh-TW" dirty="0"/>
              <a:t>130.34.12.96   divisible by 16    &amp;  last address =&gt;130.34.12.96  +0.0.0.15 =130.34.12.111</a:t>
            </a:r>
          </a:p>
          <a:p>
            <a:pPr eaLnBrk="1" hangingPunct="1"/>
            <a:endParaRPr lang="en-US" altLang="zh-TW" dirty="0"/>
          </a:p>
          <a:p>
            <a:pPr eaLnBrk="1" hangingPunct="1"/>
            <a:r>
              <a:rPr lang="en-US" altLang="zh-TW" dirty="0"/>
              <a:t>130.34.12.112 divisible by 16    &amp;  last address =&gt;130.34.12.112  +0.0.0.15 =130.34.12.127</a:t>
            </a:r>
          </a:p>
          <a:p>
            <a:pPr eaLnBrk="1" hangingPunct="1"/>
            <a:r>
              <a:rPr lang="en-US" altLang="zh-TW" dirty="0"/>
              <a:t>Similarly Block information about other Subnets can be found</a:t>
            </a:r>
          </a:p>
          <a:p>
            <a:pPr eaLnBrk="1" hangingPunct="1"/>
            <a:endParaRPr lang="zh-TW" altLang="zh-TW"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a:extLst>
              <a:ext uri="{FF2B5EF4-FFF2-40B4-BE49-F238E27FC236}">
                <a16:creationId xmlns:a16="http://schemas.microsoft.com/office/drawing/2014/main" id="{9E40C0A5-8624-4CAF-8BEF-40CD961E49F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9A50E9-E6E6-4AE7-BAD3-00F7D853E893}" type="slidenum">
              <a:rPr lang="en-US" altLang="zh-TW" b="0" smtClean="0">
                <a:latin typeface="Times New Roman" panose="02020603050405020304" pitchFamily="18" charset="0"/>
              </a:rPr>
              <a:pPr/>
              <a:t>126</a:t>
            </a:fld>
            <a:endParaRPr lang="en-US" altLang="zh-TW" b="0">
              <a:latin typeface="Times New Roman" panose="02020603050405020304" pitchFamily="18" charset="0"/>
            </a:endParaRPr>
          </a:p>
        </p:txBody>
      </p:sp>
      <p:sp>
        <p:nvSpPr>
          <p:cNvPr id="234499" name="Rectangle 2">
            <a:extLst>
              <a:ext uri="{FF2B5EF4-FFF2-40B4-BE49-F238E27FC236}">
                <a16:creationId xmlns:a16="http://schemas.microsoft.com/office/drawing/2014/main" id="{919E7CFA-33FE-4583-BBEB-84165268D4EA}"/>
              </a:ext>
            </a:extLst>
          </p:cNvPr>
          <p:cNvSpPr>
            <a:spLocks noGrp="1" noRot="1" noChangeAspect="1" noChangeArrowheads="1" noTextEdit="1"/>
          </p:cNvSpPr>
          <p:nvPr>
            <p:ph type="sldImg"/>
          </p:nvPr>
        </p:nvSpPr>
        <p:spPr>
          <a:ln/>
        </p:spPr>
      </p:sp>
      <p:sp>
        <p:nvSpPr>
          <p:cNvPr id="234500" name="Rectangle 3">
            <a:extLst>
              <a:ext uri="{FF2B5EF4-FFF2-40B4-BE49-F238E27FC236}">
                <a16:creationId xmlns:a16="http://schemas.microsoft.com/office/drawing/2014/main" id="{8437BC1C-1086-403D-A05C-62AEF85B4BBA}"/>
              </a:ext>
            </a:extLst>
          </p:cNvPr>
          <p:cNvSpPr>
            <a:spLocks noGrp="1" noChangeArrowheads="1"/>
          </p:cNvSpPr>
          <p:nvPr>
            <p:ph type="body" idx="1"/>
          </p:nvPr>
        </p:nvSpPr>
        <p:spPr>
          <a:noFill/>
        </p:spPr>
        <p:txBody>
          <a:bodyPr/>
          <a:lstStyle/>
          <a:p>
            <a:pPr>
              <a:lnSpc>
                <a:spcPct val="150000"/>
              </a:lnSpc>
            </a:pPr>
            <a:r>
              <a:rPr lang="en-US" altLang="en-US" b="1"/>
              <a:t>n</a:t>
            </a:r>
            <a:r>
              <a:rPr lang="en-US" altLang="en-US" b="1" baseline="-25000"/>
              <a:t>sub</a:t>
            </a:r>
            <a:r>
              <a:rPr lang="en-US" altLang="en-US" b="1"/>
              <a:t>= n +</a:t>
            </a:r>
            <a:r>
              <a:rPr lang="en-US" altLang="en-US" b="1">
                <a:solidFill>
                  <a:srgbClr val="F20000"/>
                </a:solidFill>
              </a:rPr>
              <a:t>log</a:t>
            </a:r>
            <a:r>
              <a:rPr lang="en-US" altLang="en-US" b="1" baseline="-25000">
                <a:solidFill>
                  <a:srgbClr val="F20000"/>
                </a:solidFill>
              </a:rPr>
              <a:t>2</a:t>
            </a:r>
            <a:r>
              <a:rPr lang="en-US" altLang="en-US" b="1">
                <a:solidFill>
                  <a:srgbClr val="F20000"/>
                </a:solidFill>
              </a:rPr>
              <a:t>(N/N</a:t>
            </a:r>
            <a:r>
              <a:rPr lang="en-US" altLang="en-US" b="1" baseline="-25000">
                <a:solidFill>
                  <a:srgbClr val="F20000"/>
                </a:solidFill>
              </a:rPr>
              <a:t>sub</a:t>
            </a:r>
            <a:r>
              <a:rPr lang="en-US" altLang="en-US" b="1">
                <a:solidFill>
                  <a:srgbClr val="F20000"/>
                </a:solidFill>
              </a:rPr>
              <a:t>)</a:t>
            </a:r>
          </a:p>
          <a:p>
            <a:pPr>
              <a:lnSpc>
                <a:spcPct val="150000"/>
              </a:lnSpc>
            </a:pPr>
            <a:r>
              <a:rPr lang="en-US" altLang="en-US">
                <a:solidFill>
                  <a:srgbClr val="F20000"/>
                </a:solidFill>
              </a:rPr>
              <a:t>N</a:t>
            </a:r>
            <a:r>
              <a:rPr lang="en-US" altLang="en-US"/>
              <a:t>-Total number of addresses in the granted block  =256</a:t>
            </a:r>
          </a:p>
          <a:p>
            <a:pPr>
              <a:lnSpc>
                <a:spcPct val="150000"/>
              </a:lnSpc>
            </a:pPr>
            <a:r>
              <a:rPr lang="en-US" altLang="en-US">
                <a:solidFill>
                  <a:srgbClr val="F20000"/>
                </a:solidFill>
              </a:rPr>
              <a:t>N</a:t>
            </a:r>
            <a:r>
              <a:rPr lang="en-US" altLang="en-US" baseline="-25000">
                <a:solidFill>
                  <a:srgbClr val="F20000"/>
                </a:solidFill>
              </a:rPr>
              <a:t>sub</a:t>
            </a:r>
            <a:r>
              <a:rPr lang="en-US" altLang="en-US"/>
              <a:t> - Number of addresses required in the subnet (has to be power of 2). =128</a:t>
            </a:r>
          </a:p>
          <a:p>
            <a:pPr>
              <a:lnSpc>
                <a:spcPct val="150000"/>
              </a:lnSpc>
            </a:pPr>
            <a:r>
              <a:rPr lang="en-US" altLang="en-US">
                <a:solidFill>
                  <a:srgbClr val="F20000"/>
                </a:solidFill>
              </a:rPr>
              <a:t>n</a:t>
            </a:r>
            <a:r>
              <a:rPr lang="en-US" altLang="en-US"/>
              <a:t>- Prefix length of granted address block   =24</a:t>
            </a:r>
          </a:p>
          <a:p>
            <a:pPr>
              <a:lnSpc>
                <a:spcPct val="150000"/>
              </a:lnSpc>
            </a:pPr>
            <a:r>
              <a:rPr lang="en-US" altLang="en-US">
                <a:solidFill>
                  <a:srgbClr val="F20000"/>
                </a:solidFill>
              </a:rPr>
              <a:t>log</a:t>
            </a:r>
            <a:r>
              <a:rPr lang="en-US" altLang="en-US" baseline="-25000">
                <a:solidFill>
                  <a:srgbClr val="F20000"/>
                </a:solidFill>
              </a:rPr>
              <a:t>2</a:t>
            </a:r>
            <a:r>
              <a:rPr lang="en-US" altLang="en-US">
                <a:solidFill>
                  <a:srgbClr val="F20000"/>
                </a:solidFill>
              </a:rPr>
              <a:t>(N/N</a:t>
            </a:r>
            <a:r>
              <a:rPr lang="en-US" altLang="en-US" baseline="-25000">
                <a:solidFill>
                  <a:srgbClr val="F20000"/>
                </a:solidFill>
              </a:rPr>
              <a:t>sub</a:t>
            </a:r>
            <a:r>
              <a:rPr lang="en-US" altLang="en-US">
                <a:solidFill>
                  <a:srgbClr val="F20000"/>
                </a:solidFill>
              </a:rPr>
              <a:t>) </a:t>
            </a:r>
            <a:r>
              <a:rPr lang="en-US" altLang="en-US"/>
              <a:t>- Gives Extra bits (apart from n bits) needed to create subnet.  Log</a:t>
            </a:r>
            <a:r>
              <a:rPr lang="en-US" altLang="en-US" baseline="-25000"/>
              <a:t>2</a:t>
            </a:r>
            <a:r>
              <a:rPr lang="en-US" altLang="en-US"/>
              <a:t>(256/128) =.  Log</a:t>
            </a:r>
            <a:r>
              <a:rPr lang="en-US" altLang="en-US" baseline="-25000"/>
              <a:t>2</a:t>
            </a:r>
            <a:r>
              <a:rPr lang="en-US" altLang="en-US"/>
              <a:t>2 =1</a:t>
            </a:r>
          </a:p>
          <a:p>
            <a:pPr>
              <a:lnSpc>
                <a:spcPct val="150000"/>
              </a:lnSpc>
            </a:pPr>
            <a:r>
              <a:rPr lang="en-US" altLang="en-US"/>
              <a:t>n</a:t>
            </a:r>
            <a:r>
              <a:rPr lang="en-US" altLang="en-US" baseline="-25000"/>
              <a:t>sub</a:t>
            </a:r>
            <a:r>
              <a:rPr lang="en-US" altLang="en-US"/>
              <a:t> - Total bits required to create subnet </a:t>
            </a:r>
          </a:p>
          <a:p>
            <a:pPr>
              <a:lnSpc>
                <a:spcPct val="150000"/>
              </a:lnSpc>
            </a:pPr>
            <a:endParaRPr lang="en-US" altLang="en-US"/>
          </a:p>
          <a:p>
            <a:pPr eaLnBrk="1" hangingPunct="1"/>
            <a:r>
              <a:rPr lang="en-US" altLang="zh-TW"/>
              <a:t>		</a:t>
            </a:r>
            <a:r>
              <a:rPr lang="en-US" altLang="en-US"/>
              <a:t>n</a:t>
            </a:r>
            <a:r>
              <a:rPr lang="en-US" altLang="en-US" baseline="-25000"/>
              <a:t>sub</a:t>
            </a:r>
            <a:r>
              <a:rPr lang="en-US" altLang="en-US"/>
              <a:t> = n + </a:t>
            </a:r>
            <a:r>
              <a:rPr lang="en-US" altLang="en-US">
                <a:solidFill>
                  <a:srgbClr val="F20000"/>
                </a:solidFill>
              </a:rPr>
              <a:t>log</a:t>
            </a:r>
            <a:r>
              <a:rPr lang="en-US" altLang="en-US" baseline="-25000">
                <a:solidFill>
                  <a:srgbClr val="F20000"/>
                </a:solidFill>
              </a:rPr>
              <a:t>2</a:t>
            </a:r>
            <a:r>
              <a:rPr lang="en-US" altLang="en-US">
                <a:solidFill>
                  <a:srgbClr val="F20000"/>
                </a:solidFill>
              </a:rPr>
              <a:t>(N/N</a:t>
            </a:r>
            <a:r>
              <a:rPr lang="en-US" altLang="en-US" baseline="-25000">
                <a:solidFill>
                  <a:srgbClr val="F20000"/>
                </a:solidFill>
              </a:rPr>
              <a:t>sub</a:t>
            </a:r>
            <a:r>
              <a:rPr lang="en-US" altLang="en-US">
                <a:solidFill>
                  <a:srgbClr val="F20000"/>
                </a:solidFill>
              </a:rPr>
              <a:t>) = 24+1 =25</a:t>
            </a:r>
          </a:p>
          <a:p>
            <a:pPr eaLnBrk="1" hangingPunct="1"/>
            <a:endParaRPr lang="en-US" altLang="zh-TW">
              <a:solidFill>
                <a:srgbClr val="F20000"/>
              </a:solidFill>
            </a:endParaRPr>
          </a:p>
          <a:p>
            <a:pPr eaLnBrk="1" hangingPunct="1"/>
            <a:r>
              <a:rPr lang="en-US" altLang="zh-TW">
                <a:solidFill>
                  <a:srgbClr val="F20000"/>
                </a:solidFill>
              </a:rPr>
              <a:t>b. 1</a:t>
            </a:r>
            <a:r>
              <a:rPr lang="en-US" altLang="zh-TW" baseline="30000">
                <a:solidFill>
                  <a:srgbClr val="F20000"/>
                </a:solidFill>
              </a:rPr>
              <a:t>st</a:t>
            </a:r>
            <a:r>
              <a:rPr lang="en-US" altLang="zh-TW">
                <a:solidFill>
                  <a:srgbClr val="F20000"/>
                </a:solidFill>
              </a:rPr>
              <a:t> address </a:t>
            </a:r>
            <a:r>
              <a:rPr lang="en-US" altLang="zh-TW">
                <a:latin typeface="Arial" panose="020B0604020202020204" pitchFamily="34" charset="0"/>
                <a:cs typeface="Arial" panose="020B0604020202020204" pitchFamily="34" charset="0"/>
              </a:rPr>
              <a:t>14.24.74.0   is divisible by number of addresses(i.e. 128) Yes.    (because 128</a:t>
            </a:r>
            <a:r>
              <a:rPr lang="en-US" altLang="zh-TW" baseline="-25000">
                <a:latin typeface="Arial" panose="020B0604020202020204" pitchFamily="34" charset="0"/>
                <a:cs typeface="Arial" panose="020B0604020202020204" pitchFamily="34" charset="0"/>
              </a:rPr>
              <a:t>(10)</a:t>
            </a:r>
            <a:r>
              <a:rPr lang="en-US" altLang="zh-TW">
                <a:latin typeface="Arial" panose="020B0604020202020204" pitchFamily="34" charset="0"/>
                <a:cs typeface="Arial" panose="020B0604020202020204" pitchFamily="34" charset="0"/>
              </a:rPr>
              <a:t> =0.0.0.128</a:t>
            </a:r>
            <a:r>
              <a:rPr lang="en-US" altLang="zh-TW" baseline="-25000">
                <a:latin typeface="Arial" panose="020B0604020202020204" pitchFamily="34" charset="0"/>
                <a:cs typeface="Arial" panose="020B0604020202020204" pitchFamily="34" charset="0"/>
              </a:rPr>
              <a:t>(256)</a:t>
            </a:r>
            <a:r>
              <a:rPr lang="en-US" altLang="zh-TW">
                <a:latin typeface="Arial" panose="020B0604020202020204" pitchFamily="34" charset="0"/>
                <a:cs typeface="Arial" panose="020B0604020202020204" pitchFamily="34" charset="0"/>
              </a:rPr>
              <a:t> 4</a:t>
            </a:r>
            <a:r>
              <a:rPr lang="en-US" altLang="zh-TW" baseline="30000">
                <a:latin typeface="Arial" panose="020B0604020202020204" pitchFamily="34" charset="0"/>
                <a:cs typeface="Arial" panose="020B0604020202020204" pitchFamily="34" charset="0"/>
              </a:rPr>
              <a:t>th</a:t>
            </a:r>
            <a:r>
              <a:rPr lang="en-US" altLang="zh-TW">
                <a:latin typeface="Arial" panose="020B0604020202020204" pitchFamily="34" charset="0"/>
                <a:cs typeface="Arial" panose="020B0604020202020204" pitchFamily="34" charset="0"/>
              </a:rPr>
              <a:t> octet 0 in 14.24.74.0 is divisible by 128 ,74 divisible by 0, 24 divisible by 0 and 14 is divisible by 0)</a:t>
            </a:r>
          </a:p>
          <a:p>
            <a:pPr eaLnBrk="1" hangingPunct="1"/>
            <a:r>
              <a:rPr lang="en-US" altLang="zh-TW">
                <a:solidFill>
                  <a:srgbClr val="F20000"/>
                </a:solidFill>
                <a:latin typeface="Arial" panose="020B0604020202020204" pitchFamily="34" charset="0"/>
                <a:cs typeface="Arial" panose="020B0604020202020204" pitchFamily="34" charset="0"/>
              </a:rPr>
              <a:t>     since n</a:t>
            </a:r>
            <a:r>
              <a:rPr lang="en-US" altLang="zh-TW" baseline="-25000">
                <a:solidFill>
                  <a:srgbClr val="F20000"/>
                </a:solidFill>
                <a:latin typeface="Arial" panose="020B0604020202020204" pitchFamily="34" charset="0"/>
                <a:cs typeface="Arial" panose="020B0604020202020204" pitchFamily="34" charset="0"/>
              </a:rPr>
              <a:t>sub </a:t>
            </a:r>
            <a:r>
              <a:rPr lang="en-US" altLang="zh-TW">
                <a:solidFill>
                  <a:srgbClr val="F20000"/>
                </a:solidFill>
                <a:latin typeface="Arial" panose="020B0604020202020204" pitchFamily="34" charset="0"/>
                <a:cs typeface="Arial" panose="020B0604020202020204" pitchFamily="34" charset="0"/>
              </a:rPr>
              <a:t> =25 , subnet mask is (rightmost 25 bits set 1</a:t>
            </a:r>
            <a:r>
              <a:rPr lang="en-US" altLang="zh-TW" baseline="30000">
                <a:solidFill>
                  <a:srgbClr val="F20000"/>
                </a:solidFill>
                <a:latin typeface="Arial" panose="020B0604020202020204" pitchFamily="34" charset="0"/>
                <a:cs typeface="Arial" panose="020B0604020202020204" pitchFamily="34" charset="0"/>
              </a:rPr>
              <a:t>s</a:t>
            </a:r>
            <a:r>
              <a:rPr lang="en-US" altLang="zh-TW">
                <a:solidFill>
                  <a:srgbClr val="F20000"/>
                </a:solidFill>
                <a:latin typeface="Arial" panose="020B0604020202020204" pitchFamily="34" charset="0"/>
                <a:cs typeface="Arial" panose="020B0604020202020204" pitchFamily="34" charset="0"/>
              </a:rPr>
              <a:t> </a:t>
            </a:r>
            <a:r>
              <a:rPr lang="en-US" altLang="zh-TW" baseline="-25000">
                <a:solidFill>
                  <a:srgbClr val="F20000"/>
                </a:solidFill>
                <a:latin typeface="Arial" panose="020B0604020202020204" pitchFamily="34" charset="0"/>
                <a:cs typeface="Arial" panose="020B0604020202020204" pitchFamily="34" charset="0"/>
              </a:rPr>
              <a:t> </a:t>
            </a:r>
            <a:r>
              <a:rPr lang="en-US" altLang="zh-TW">
                <a:solidFill>
                  <a:srgbClr val="F20000"/>
                </a:solidFill>
                <a:latin typeface="Arial" panose="020B0604020202020204" pitchFamily="34" charset="0"/>
                <a:cs typeface="Arial" panose="020B0604020202020204" pitchFamily="34" charset="0"/>
              </a:rPr>
              <a:t>and remaining 7 bits to 0</a:t>
            </a:r>
            <a:r>
              <a:rPr lang="en-US" altLang="zh-TW" baseline="30000">
                <a:solidFill>
                  <a:srgbClr val="F20000"/>
                </a:solidFill>
                <a:latin typeface="Arial" panose="020B0604020202020204" pitchFamily="34" charset="0"/>
                <a:cs typeface="Arial" panose="020B0604020202020204" pitchFamily="34" charset="0"/>
              </a:rPr>
              <a:t>s</a:t>
            </a:r>
            <a:r>
              <a:rPr lang="en-US" altLang="zh-TW">
                <a:solidFill>
                  <a:srgbClr val="F20000"/>
                </a:solidFill>
                <a:latin typeface="Arial" panose="020B0604020202020204" pitchFamily="34" charset="0"/>
                <a:cs typeface="Arial" panose="020B0604020202020204" pitchFamily="34" charset="0"/>
              </a:rPr>
              <a:t>) 11111111  11111111  11111111  10000000 =&gt; 255 255 255 127</a:t>
            </a:r>
          </a:p>
          <a:p>
            <a:pPr eaLnBrk="1" hangingPunct="1"/>
            <a:r>
              <a:rPr lang="en-US" altLang="zh-TW">
                <a:solidFill>
                  <a:srgbClr val="F20000"/>
                </a:solidFill>
                <a:latin typeface="Arial" panose="020B0604020202020204" pitchFamily="34" charset="0"/>
                <a:cs typeface="Arial" panose="020B0604020202020204" pitchFamily="34" charset="0"/>
              </a:rPr>
              <a:t>Last address    =&gt;  </a:t>
            </a:r>
            <a:r>
              <a:rPr lang="en-US" altLang="zh-TW" b="1">
                <a:latin typeface="Arial" panose="020B0604020202020204" pitchFamily="34" charset="0"/>
                <a:cs typeface="Arial" panose="020B0604020202020204" pitchFamily="34" charset="0"/>
              </a:rPr>
              <a:t>14.24.74.0  OR ( NOT (</a:t>
            </a:r>
            <a:r>
              <a:rPr lang="en-US" altLang="zh-TW" b="1">
                <a:solidFill>
                  <a:srgbClr val="F20000"/>
                </a:solidFill>
                <a:latin typeface="Arial" panose="020B0604020202020204" pitchFamily="34" charset="0"/>
                <a:cs typeface="Arial" panose="020B0604020202020204" pitchFamily="34" charset="0"/>
              </a:rPr>
              <a:t>255.255.255.127) )</a:t>
            </a:r>
          </a:p>
          <a:p>
            <a:pPr eaLnBrk="1" hangingPunct="1"/>
            <a:r>
              <a:rPr lang="en-US" altLang="zh-TW" b="1">
                <a:solidFill>
                  <a:srgbClr val="F20000"/>
                </a:solidFill>
                <a:latin typeface="Arial" panose="020B0604020202020204" pitchFamily="34" charset="0"/>
                <a:cs typeface="Arial" panose="020B0604020202020204" pitchFamily="34" charset="0"/>
              </a:rPr>
              <a:t>                              </a:t>
            </a:r>
            <a:r>
              <a:rPr lang="en-US" altLang="zh-TW" b="1">
                <a:latin typeface="Arial" panose="020B0604020202020204" pitchFamily="34" charset="0"/>
                <a:cs typeface="Arial" panose="020B0604020202020204" pitchFamily="34" charset="0"/>
              </a:rPr>
              <a:t>14.24.74.0  OR  0.0.0.127  = 14.24.74.127</a:t>
            </a:r>
            <a:endParaRPr lang="en-US" altLang="zh-TW" b="1">
              <a:solidFill>
                <a:srgbClr val="F20000"/>
              </a:solidFill>
              <a:latin typeface="Arial" panose="020B0604020202020204" pitchFamily="34" charset="0"/>
              <a:cs typeface="Arial" panose="020B0604020202020204" pitchFamily="34" charset="0"/>
            </a:endParaRPr>
          </a:p>
          <a:p>
            <a:pPr eaLnBrk="1" hangingPunct="1"/>
            <a:r>
              <a:rPr lang="en-US" altLang="zh-TW">
                <a:solidFill>
                  <a:srgbClr val="F20000"/>
                </a:solidFill>
                <a:latin typeface="Arial" panose="020B0604020202020204" pitchFamily="34" charset="0"/>
                <a:cs typeface="Arial" panose="020B0604020202020204" pitchFamily="34" charset="0"/>
              </a:rPr>
              <a:t>Last address  </a:t>
            </a:r>
            <a:r>
              <a:rPr lang="en-US" altLang="zh-TW" b="1">
                <a:latin typeface="Arial" panose="020B0604020202020204" pitchFamily="34" charset="0"/>
                <a:cs typeface="Arial" panose="020B0604020202020204" pitchFamily="34" charset="0"/>
              </a:rPr>
              <a:t>14.24.74.127</a:t>
            </a:r>
            <a:endParaRPr lang="en-US" altLang="zh-TW" b="1">
              <a:solidFill>
                <a:srgbClr val="F20000"/>
              </a:solidFill>
              <a:latin typeface="Arial" panose="020B0604020202020204" pitchFamily="34" charset="0"/>
              <a:cs typeface="Arial" panose="020B0604020202020204" pitchFamily="34" charset="0"/>
            </a:endParaRPr>
          </a:p>
          <a:p>
            <a:pPr eaLnBrk="1" hangingPunct="1"/>
            <a:endParaRPr lang="en-US" altLang="zh-TW">
              <a:solidFill>
                <a:srgbClr val="F20000"/>
              </a:solidFill>
              <a:latin typeface="Arial" panose="020B0604020202020204" pitchFamily="34" charset="0"/>
              <a:cs typeface="Arial" panose="020B0604020202020204" pitchFamily="34" charset="0"/>
            </a:endParaRPr>
          </a:p>
          <a:p>
            <a:pPr eaLnBrk="1" hangingPunct="1"/>
            <a:endParaRPr lang="en-US" altLang="zh-TW" baseline="30000">
              <a:solidFill>
                <a:srgbClr val="F20000"/>
              </a:solidFill>
            </a:endParaRPr>
          </a:p>
          <a:p>
            <a:pPr eaLnBrk="1" hangingPunct="1"/>
            <a:r>
              <a:rPr lang="zh-TW" altLang="en-US"/>
              <a:t>‭</a:t>
            </a:r>
            <a:r>
              <a:rPr lang="en-US" altLang="zh-TW"/>
              <a:t>00001110‬  ‭00011000‬  ‭01001010‬ 00000000         </a:t>
            </a:r>
            <a:endParaRPr lang="zh-TW" altLang="zh-TW"/>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88989A13-E65B-48F2-9F23-09D1D429DC8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CFB328D-B6FE-4CD2-B309-3A8BB1351778}" type="slidenum">
              <a:rPr lang="en-US" altLang="zh-TW" b="0" smtClean="0">
                <a:latin typeface="Times New Roman" panose="02020603050405020304" pitchFamily="18" charset="0"/>
              </a:rPr>
              <a:pPr/>
              <a:t>127</a:t>
            </a:fld>
            <a:endParaRPr lang="en-US" altLang="zh-TW" b="0">
              <a:latin typeface="Times New Roman" panose="02020603050405020304" pitchFamily="18" charset="0"/>
            </a:endParaRPr>
          </a:p>
        </p:txBody>
      </p:sp>
      <p:sp>
        <p:nvSpPr>
          <p:cNvPr id="236547" name="Rectangle 2">
            <a:extLst>
              <a:ext uri="{FF2B5EF4-FFF2-40B4-BE49-F238E27FC236}">
                <a16:creationId xmlns:a16="http://schemas.microsoft.com/office/drawing/2014/main" id="{7949DB16-3F88-4FA9-A749-CCE3056C4863}"/>
              </a:ext>
            </a:extLst>
          </p:cNvPr>
          <p:cNvSpPr>
            <a:spLocks noGrp="1" noRot="1" noChangeAspect="1" noChangeArrowheads="1" noTextEdit="1"/>
          </p:cNvSpPr>
          <p:nvPr>
            <p:ph type="sldImg"/>
          </p:nvPr>
        </p:nvSpPr>
        <p:spPr>
          <a:ln/>
        </p:spPr>
      </p:sp>
      <p:sp>
        <p:nvSpPr>
          <p:cNvPr id="236548" name="Rectangle 3">
            <a:extLst>
              <a:ext uri="{FF2B5EF4-FFF2-40B4-BE49-F238E27FC236}">
                <a16:creationId xmlns:a16="http://schemas.microsoft.com/office/drawing/2014/main" id="{2F5A3B26-0FB4-4B07-9B2D-4339676EE64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062E89FA-C5BE-4DD4-ADEA-CAD16A4BE68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A108955-1C59-4728-AF6F-B6886669E01B}" type="slidenum">
              <a:rPr lang="en-US" altLang="zh-TW" b="0" smtClean="0">
                <a:latin typeface="Times New Roman" panose="02020603050405020304" pitchFamily="18" charset="0"/>
              </a:rPr>
              <a:pPr/>
              <a:t>128</a:t>
            </a:fld>
            <a:endParaRPr lang="en-US" altLang="zh-TW" b="0">
              <a:latin typeface="Times New Roman" panose="02020603050405020304" pitchFamily="18" charset="0"/>
            </a:endParaRPr>
          </a:p>
        </p:txBody>
      </p:sp>
      <p:sp>
        <p:nvSpPr>
          <p:cNvPr id="238595" name="Rectangle 2">
            <a:extLst>
              <a:ext uri="{FF2B5EF4-FFF2-40B4-BE49-F238E27FC236}">
                <a16:creationId xmlns:a16="http://schemas.microsoft.com/office/drawing/2014/main" id="{3BB972FE-06B4-4F51-A029-DAC9FBCC474E}"/>
              </a:ext>
            </a:extLst>
          </p:cNvPr>
          <p:cNvSpPr>
            <a:spLocks noGrp="1" noRot="1" noChangeAspect="1" noChangeArrowheads="1" noTextEdit="1"/>
          </p:cNvSpPr>
          <p:nvPr>
            <p:ph type="sldImg"/>
          </p:nvPr>
        </p:nvSpPr>
        <p:spPr>
          <a:ln/>
        </p:spPr>
      </p:sp>
      <p:sp>
        <p:nvSpPr>
          <p:cNvPr id="238596" name="Rectangle 3">
            <a:extLst>
              <a:ext uri="{FF2B5EF4-FFF2-40B4-BE49-F238E27FC236}">
                <a16:creationId xmlns:a16="http://schemas.microsoft.com/office/drawing/2014/main" id="{63115B19-C862-4C63-B18D-8C5368F8A3D5}"/>
              </a:ext>
            </a:extLst>
          </p:cNvPr>
          <p:cNvSpPr>
            <a:spLocks noGrp="1" noChangeArrowheads="1"/>
          </p:cNvSpPr>
          <p:nvPr>
            <p:ph type="body" idx="1"/>
          </p:nvPr>
        </p:nvSpPr>
        <p:spPr>
          <a:noFill/>
        </p:spPr>
        <p:txBody>
          <a:bodyPr/>
          <a:lstStyle/>
          <a:p>
            <a:pPr eaLnBrk="1" hangingPunct="1"/>
            <a:r>
              <a:rPr lang="en-US" altLang="zh-TW"/>
              <a:t>Try solving same problem, but allocate addresses in the order 64,16 &amp;120 addresses. </a:t>
            </a:r>
          </a:p>
          <a:p>
            <a:pPr eaLnBrk="1" hangingPunct="1"/>
            <a:endParaRPr lang="zh-TW" altLang="zh-TW"/>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a:extLst>
              <a:ext uri="{FF2B5EF4-FFF2-40B4-BE49-F238E27FC236}">
                <a16:creationId xmlns:a16="http://schemas.microsoft.com/office/drawing/2014/main" id="{7A8FA4C9-326A-4D78-89C6-2FE4F4C7D15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03CEB8A-9DF3-49BB-86AA-C9BDF33F2439}" type="slidenum">
              <a:rPr lang="en-US" altLang="zh-TW" b="0" smtClean="0">
                <a:latin typeface="Times New Roman" panose="02020603050405020304" pitchFamily="18" charset="0"/>
              </a:rPr>
              <a:pPr/>
              <a:t>129</a:t>
            </a:fld>
            <a:endParaRPr lang="en-US" altLang="zh-TW" b="0">
              <a:latin typeface="Times New Roman" panose="02020603050405020304" pitchFamily="18" charset="0"/>
            </a:endParaRPr>
          </a:p>
        </p:txBody>
      </p:sp>
      <p:sp>
        <p:nvSpPr>
          <p:cNvPr id="240643" name="Rectangle 2">
            <a:extLst>
              <a:ext uri="{FF2B5EF4-FFF2-40B4-BE49-F238E27FC236}">
                <a16:creationId xmlns:a16="http://schemas.microsoft.com/office/drawing/2014/main" id="{F775FF40-5B24-4029-AF42-943CD3688E7B}"/>
              </a:ext>
            </a:extLst>
          </p:cNvPr>
          <p:cNvSpPr>
            <a:spLocks noGrp="1" noRot="1" noChangeAspect="1" noChangeArrowheads="1" noTextEdit="1"/>
          </p:cNvSpPr>
          <p:nvPr>
            <p:ph type="sldImg"/>
          </p:nvPr>
        </p:nvSpPr>
        <p:spPr>
          <a:ln/>
        </p:spPr>
      </p:sp>
      <p:sp>
        <p:nvSpPr>
          <p:cNvPr id="240644" name="Rectangle 3">
            <a:extLst>
              <a:ext uri="{FF2B5EF4-FFF2-40B4-BE49-F238E27FC236}">
                <a16:creationId xmlns:a16="http://schemas.microsoft.com/office/drawing/2014/main" id="{88124393-FF0E-45DC-88FA-23170C26719C}"/>
              </a:ext>
            </a:extLst>
          </p:cNvPr>
          <p:cNvSpPr>
            <a:spLocks noGrp="1" noChangeArrowheads="1"/>
          </p:cNvSpPr>
          <p:nvPr>
            <p:ph type="body" idx="1"/>
          </p:nvPr>
        </p:nvSpPr>
        <p:spPr>
          <a:noFill/>
        </p:spPr>
        <p:txBody>
          <a:bodyPr/>
          <a:lstStyle/>
          <a:p>
            <a:pPr eaLnBrk="1" hangingPunct="1"/>
            <a:endParaRPr lang="en-US" altLang="zh-TW" dirty="0">
              <a:solidFill>
                <a:srgbClr val="C00000"/>
              </a:solidFill>
              <a:latin typeface="Arial" panose="020B0604020202020204" pitchFamily="34" charset="0"/>
              <a:cs typeface="Arial" panose="020B0604020202020204" pitchFamily="34" charset="0"/>
            </a:endParaRPr>
          </a:p>
          <a:p>
            <a:pPr eaLnBrk="1" hangingPunct="1"/>
            <a:r>
              <a:rPr lang="en-US" altLang="zh-TW" dirty="0">
                <a:solidFill>
                  <a:srgbClr val="C00000"/>
                </a:solidFill>
                <a:latin typeface="Arial" panose="020B0604020202020204" pitchFamily="34" charset="0"/>
                <a:cs typeface="Arial" panose="020B0604020202020204" pitchFamily="34" charset="0"/>
              </a:rPr>
              <a:t>beginning address 70.12.100.128/26   and number of addresses 64 ,means add(256 base) 63 (Block Address-   70.12.100.128 to 70.12.100.191)</a:t>
            </a:r>
          </a:p>
          <a:p>
            <a:pPr eaLnBrk="1" hangingPunct="1"/>
            <a:endParaRPr lang="en-US" altLang="zh-TW" dirty="0">
              <a:solidFill>
                <a:srgbClr val="C00000"/>
              </a:solidFill>
              <a:latin typeface="Arial" panose="020B0604020202020204" pitchFamily="34" charset="0"/>
              <a:cs typeface="Arial" panose="020B0604020202020204" pitchFamily="34" charset="0"/>
            </a:endParaRPr>
          </a:p>
          <a:p>
            <a:pPr eaLnBrk="1" hangingPunct="1"/>
            <a:r>
              <a:rPr lang="en-US" altLang="zh-TW" dirty="0">
                <a:solidFill>
                  <a:srgbClr val="C00000"/>
                </a:solidFill>
                <a:latin typeface="Arial" panose="020B0604020202020204" pitchFamily="34" charset="0"/>
                <a:cs typeface="Arial" panose="020B0604020202020204" pitchFamily="34" charset="0"/>
              </a:rPr>
              <a:t>   70.12.100.128</a:t>
            </a:r>
          </a:p>
          <a:p>
            <a:pPr eaLnBrk="1" hangingPunct="1"/>
            <a:r>
              <a:rPr lang="en-US" altLang="zh-TW" dirty="0">
                <a:cs typeface="Arial" panose="020B0604020202020204" pitchFamily="34" charset="0"/>
              </a:rPr>
              <a:t>+  0. 0 .0  .63</a:t>
            </a:r>
          </a:p>
          <a:p>
            <a:pPr eaLnBrk="1" hangingPunct="1"/>
            <a:r>
              <a:rPr lang="en-US" altLang="zh-TW" dirty="0">
                <a:cs typeface="Arial" panose="020B0604020202020204" pitchFamily="34" charset="0"/>
              </a:rPr>
              <a:t>===========</a:t>
            </a:r>
          </a:p>
          <a:p>
            <a:pPr eaLnBrk="1" hangingPunct="1"/>
            <a:r>
              <a:rPr lang="en-US" altLang="zh-TW" dirty="0">
                <a:solidFill>
                  <a:srgbClr val="C00000"/>
                </a:solidFill>
                <a:latin typeface="Arial" panose="020B0604020202020204" pitchFamily="34" charset="0"/>
                <a:cs typeface="Arial" panose="020B0604020202020204" pitchFamily="34" charset="0"/>
              </a:rPr>
              <a:t> 70.12.100.191 (Last Address)</a:t>
            </a:r>
          </a:p>
          <a:p>
            <a:pPr eaLnBrk="1" hangingPunct="1"/>
            <a:endParaRPr lang="en-US" altLang="zh-TW" dirty="0">
              <a:solidFill>
                <a:srgbClr val="C00000"/>
              </a:solidFill>
              <a:latin typeface="Arial" panose="020B0604020202020204" pitchFamily="34" charset="0"/>
              <a:cs typeface="Arial" panose="020B0604020202020204" pitchFamily="34" charset="0"/>
            </a:endParaRPr>
          </a:p>
          <a:p>
            <a:pPr eaLnBrk="1" hangingPunct="1"/>
            <a:r>
              <a:rPr lang="en-US" altLang="zh-TW" dirty="0">
                <a:solidFill>
                  <a:srgbClr val="C00000"/>
                </a:solidFill>
                <a:latin typeface="Arial" panose="020B0604020202020204" pitchFamily="34" charset="0"/>
                <a:cs typeface="Arial" panose="020B0604020202020204" pitchFamily="34" charset="0"/>
              </a:rPr>
              <a:t>Another Method –</a:t>
            </a:r>
          </a:p>
          <a:p>
            <a:pPr eaLnBrk="1" hangingPunct="1"/>
            <a:r>
              <a:rPr lang="en-US" altLang="zh-TW" dirty="0">
                <a:solidFill>
                  <a:srgbClr val="C00000"/>
                </a:solidFill>
                <a:latin typeface="Arial" panose="020B0604020202020204" pitchFamily="34" charset="0"/>
                <a:cs typeface="Arial" panose="020B0604020202020204" pitchFamily="34" charset="0"/>
              </a:rPr>
              <a:t>/26 means mask is 255.255.255.192</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solidFill>
                  <a:srgbClr val="C00000"/>
                </a:solidFill>
                <a:latin typeface="Arial" panose="020B0604020202020204" pitchFamily="34" charset="0"/>
                <a:cs typeface="Arial" panose="020B0604020202020204" pitchFamily="34" charset="0"/>
              </a:rPr>
              <a:t>Not (255.255.255.192)=0.0.0.63</a:t>
            </a:r>
          </a:p>
          <a:p>
            <a:pPr eaLnBrk="1" hangingPunct="1"/>
            <a:endParaRPr lang="en-US" altLang="zh-TW" dirty="0">
              <a:solidFill>
                <a:srgbClr val="C00000"/>
              </a:solidFill>
              <a:latin typeface="Arial" panose="020B0604020202020204" pitchFamily="34" charset="0"/>
              <a:cs typeface="Arial" panose="020B0604020202020204" pitchFamily="34" charset="0"/>
            </a:endParaRPr>
          </a:p>
          <a:p>
            <a:pPr eaLnBrk="1" hangingPunct="1"/>
            <a:r>
              <a:rPr lang="en-US" altLang="zh-TW" dirty="0">
                <a:solidFill>
                  <a:srgbClr val="C00000"/>
                </a:solidFill>
                <a:latin typeface="Arial" panose="020B0604020202020204" pitchFamily="34" charset="0"/>
                <a:cs typeface="Arial" panose="020B0604020202020204" pitchFamily="34" charset="0"/>
              </a:rPr>
              <a:t>     70.12.100.128</a:t>
            </a:r>
          </a:p>
          <a:p>
            <a:pPr eaLnBrk="1" hangingPunct="1"/>
            <a:r>
              <a:rPr lang="en-US" altLang="zh-TW" dirty="0">
                <a:cs typeface="Arial" panose="020B0604020202020204" pitchFamily="34" charset="0"/>
              </a:rPr>
              <a:t>OR  0. 0 .0  .63</a:t>
            </a:r>
          </a:p>
          <a:p>
            <a:pPr eaLnBrk="1" hangingPunct="1"/>
            <a:r>
              <a:rPr lang="en-US" altLang="zh-TW" dirty="0">
                <a:cs typeface="Arial" panose="020B0604020202020204" pitchFamily="34" charset="0"/>
              </a:rPr>
              <a:t>===========</a:t>
            </a:r>
          </a:p>
          <a:p>
            <a:pPr eaLnBrk="1" hangingPunct="1"/>
            <a:r>
              <a:rPr lang="en-US" altLang="zh-TW" dirty="0">
                <a:solidFill>
                  <a:srgbClr val="C00000"/>
                </a:solidFill>
                <a:latin typeface="Arial" panose="020B0604020202020204" pitchFamily="34" charset="0"/>
                <a:cs typeface="Arial" panose="020B0604020202020204" pitchFamily="34" charset="0"/>
              </a:rPr>
              <a:t>   70.12.100.191 (Last Address)</a:t>
            </a:r>
            <a:endParaRPr lang="zh-TW" altLang="zh-TW" dirty="0">
              <a:cs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a:extLst>
              <a:ext uri="{FF2B5EF4-FFF2-40B4-BE49-F238E27FC236}">
                <a16:creationId xmlns:a16="http://schemas.microsoft.com/office/drawing/2014/main" id="{5DA10342-35D7-4AF3-A796-816A02DBE6F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92918C9-673C-43D1-99A5-13305911E70F}" type="slidenum">
              <a:rPr lang="en-US" altLang="zh-TW" b="0" smtClean="0">
                <a:latin typeface="Times New Roman" panose="02020603050405020304" pitchFamily="18" charset="0"/>
              </a:rPr>
              <a:pPr/>
              <a:t>130</a:t>
            </a:fld>
            <a:endParaRPr lang="en-US" altLang="zh-TW" b="0">
              <a:latin typeface="Times New Roman" panose="02020603050405020304" pitchFamily="18" charset="0"/>
            </a:endParaRPr>
          </a:p>
        </p:txBody>
      </p:sp>
      <p:sp>
        <p:nvSpPr>
          <p:cNvPr id="242691" name="Rectangle 2">
            <a:extLst>
              <a:ext uri="{FF2B5EF4-FFF2-40B4-BE49-F238E27FC236}">
                <a16:creationId xmlns:a16="http://schemas.microsoft.com/office/drawing/2014/main" id="{E7C521E5-CDAD-493D-815F-743E02AFFACC}"/>
              </a:ext>
            </a:extLst>
          </p:cNvPr>
          <p:cNvSpPr>
            <a:spLocks noGrp="1" noRot="1" noChangeAspect="1" noChangeArrowheads="1" noTextEdit="1"/>
          </p:cNvSpPr>
          <p:nvPr>
            <p:ph type="sldImg"/>
          </p:nvPr>
        </p:nvSpPr>
        <p:spPr>
          <a:ln/>
        </p:spPr>
      </p:sp>
      <p:sp>
        <p:nvSpPr>
          <p:cNvPr id="242692" name="Rectangle 3">
            <a:extLst>
              <a:ext uri="{FF2B5EF4-FFF2-40B4-BE49-F238E27FC236}">
                <a16:creationId xmlns:a16="http://schemas.microsoft.com/office/drawing/2014/main" id="{90CFD10E-27F5-4035-8F12-F0615914F34F}"/>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a:extLst>
              <a:ext uri="{FF2B5EF4-FFF2-40B4-BE49-F238E27FC236}">
                <a16:creationId xmlns:a16="http://schemas.microsoft.com/office/drawing/2014/main" id="{CFC0DC26-0B0F-4DD6-B5B8-EF699A94CA8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FB22E94-5B99-448E-9C7D-3BE6C51BA663}" type="slidenum">
              <a:rPr lang="en-US" altLang="zh-TW" b="0" smtClean="0">
                <a:latin typeface="Times New Roman" panose="02020603050405020304" pitchFamily="18" charset="0"/>
              </a:rPr>
              <a:pPr/>
              <a:t>131</a:t>
            </a:fld>
            <a:endParaRPr lang="en-US" altLang="zh-TW" b="0">
              <a:latin typeface="Times New Roman" panose="02020603050405020304" pitchFamily="18" charset="0"/>
            </a:endParaRPr>
          </a:p>
        </p:txBody>
      </p:sp>
      <p:sp>
        <p:nvSpPr>
          <p:cNvPr id="244739" name="Rectangle 2">
            <a:extLst>
              <a:ext uri="{FF2B5EF4-FFF2-40B4-BE49-F238E27FC236}">
                <a16:creationId xmlns:a16="http://schemas.microsoft.com/office/drawing/2014/main" id="{8F9BABC6-F28E-41FD-BEF2-C40990EDE458}"/>
              </a:ext>
            </a:extLst>
          </p:cNvPr>
          <p:cNvSpPr>
            <a:spLocks noGrp="1" noRot="1" noChangeAspect="1" noChangeArrowheads="1" noTextEdit="1"/>
          </p:cNvSpPr>
          <p:nvPr>
            <p:ph type="sldImg"/>
          </p:nvPr>
        </p:nvSpPr>
        <p:spPr>
          <a:ln/>
        </p:spPr>
      </p:sp>
      <p:sp>
        <p:nvSpPr>
          <p:cNvPr id="244740" name="Rectangle 3">
            <a:extLst>
              <a:ext uri="{FF2B5EF4-FFF2-40B4-BE49-F238E27FC236}">
                <a16:creationId xmlns:a16="http://schemas.microsoft.com/office/drawing/2014/main" id="{BBCDCD26-856B-48AA-BEB6-F9812E54E89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a:extLst>
              <a:ext uri="{FF2B5EF4-FFF2-40B4-BE49-F238E27FC236}">
                <a16:creationId xmlns:a16="http://schemas.microsoft.com/office/drawing/2014/main" id="{9BD20F0B-D329-443C-A3DC-F30F0F28D80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3A752FB-3FF6-4DBE-986E-0ABA63E2F519}" type="slidenum">
              <a:rPr lang="en-US" altLang="zh-TW" b="0" smtClean="0">
                <a:latin typeface="Times New Roman" panose="02020603050405020304" pitchFamily="18" charset="0"/>
              </a:rPr>
              <a:pPr/>
              <a:t>132</a:t>
            </a:fld>
            <a:endParaRPr lang="en-US" altLang="zh-TW" b="0">
              <a:latin typeface="Times New Roman" panose="02020603050405020304" pitchFamily="18" charset="0"/>
            </a:endParaRPr>
          </a:p>
        </p:txBody>
      </p:sp>
      <p:sp>
        <p:nvSpPr>
          <p:cNvPr id="246787" name="Rectangle 2">
            <a:extLst>
              <a:ext uri="{FF2B5EF4-FFF2-40B4-BE49-F238E27FC236}">
                <a16:creationId xmlns:a16="http://schemas.microsoft.com/office/drawing/2014/main" id="{6FE99A78-98FB-49BB-BE5F-1418AA7B8DED}"/>
              </a:ext>
            </a:extLst>
          </p:cNvPr>
          <p:cNvSpPr>
            <a:spLocks noGrp="1" noRot="1" noChangeAspect="1" noChangeArrowheads="1" noTextEdit="1"/>
          </p:cNvSpPr>
          <p:nvPr>
            <p:ph type="sldImg"/>
          </p:nvPr>
        </p:nvSpPr>
        <p:spPr>
          <a:ln/>
        </p:spPr>
      </p:sp>
      <p:sp>
        <p:nvSpPr>
          <p:cNvPr id="246788" name="Rectangle 3">
            <a:extLst>
              <a:ext uri="{FF2B5EF4-FFF2-40B4-BE49-F238E27FC236}">
                <a16:creationId xmlns:a16="http://schemas.microsoft.com/office/drawing/2014/main" id="{A6226A11-9CD3-4EFA-A3D1-7C3928F0EA9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a:extLst>
              <a:ext uri="{FF2B5EF4-FFF2-40B4-BE49-F238E27FC236}">
                <a16:creationId xmlns:a16="http://schemas.microsoft.com/office/drawing/2014/main" id="{BA6B645C-3507-4A6A-9917-C17342A3667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76CE0A9-C1DD-4D8D-99E7-9DA218FCE79E}" type="slidenum">
              <a:rPr lang="en-US" altLang="zh-TW" b="0" smtClean="0">
                <a:latin typeface="Times New Roman" panose="02020603050405020304" pitchFamily="18" charset="0"/>
              </a:rPr>
              <a:pPr/>
              <a:t>133</a:t>
            </a:fld>
            <a:endParaRPr lang="en-US" altLang="zh-TW" b="0">
              <a:latin typeface="Times New Roman" panose="02020603050405020304" pitchFamily="18" charset="0"/>
            </a:endParaRPr>
          </a:p>
        </p:txBody>
      </p:sp>
      <p:sp>
        <p:nvSpPr>
          <p:cNvPr id="248835" name="Rectangle 2">
            <a:extLst>
              <a:ext uri="{FF2B5EF4-FFF2-40B4-BE49-F238E27FC236}">
                <a16:creationId xmlns:a16="http://schemas.microsoft.com/office/drawing/2014/main" id="{D5EE490F-69CF-4E4D-8EA8-FF39620486BE}"/>
              </a:ext>
            </a:extLst>
          </p:cNvPr>
          <p:cNvSpPr>
            <a:spLocks noGrp="1" noRot="1" noChangeAspect="1" noChangeArrowheads="1" noTextEdit="1"/>
          </p:cNvSpPr>
          <p:nvPr>
            <p:ph type="sldImg"/>
          </p:nvPr>
        </p:nvSpPr>
        <p:spPr>
          <a:ln/>
        </p:spPr>
      </p:sp>
      <p:sp>
        <p:nvSpPr>
          <p:cNvPr id="248836" name="Rectangle 3">
            <a:extLst>
              <a:ext uri="{FF2B5EF4-FFF2-40B4-BE49-F238E27FC236}">
                <a16:creationId xmlns:a16="http://schemas.microsoft.com/office/drawing/2014/main" id="{E1F8DD7F-4AE7-48CC-A492-5D169F7DA420}"/>
              </a:ext>
            </a:extLst>
          </p:cNvPr>
          <p:cNvSpPr>
            <a:spLocks noGrp="1" noChangeArrowheads="1"/>
          </p:cNvSpPr>
          <p:nvPr>
            <p:ph type="body" idx="1"/>
          </p:nvPr>
        </p:nvSpPr>
        <p:spPr>
          <a:noFill/>
        </p:spPr>
        <p:txBody>
          <a:bodyPr/>
          <a:lstStyle/>
          <a:p>
            <a:pPr eaLnBrk="1" hangingPunct="1"/>
            <a:r>
              <a:rPr lang="en-US" altLang="zh-TW"/>
              <a:t>Group 1</a:t>
            </a:r>
          </a:p>
          <a:p>
            <a:pPr eaLnBrk="1" hangingPunct="1"/>
            <a:r>
              <a:rPr lang="en-US" altLang="zh-TW"/>
              <a:t>	Mask      255.255.192.0</a:t>
            </a:r>
          </a:p>
          <a:p>
            <a:pPr eaLnBrk="1" hangingPunct="1"/>
            <a:r>
              <a:rPr lang="en-US" altLang="zh-TW"/>
              <a:t>Complement of Mask     0. 0. 63.255</a:t>
            </a:r>
          </a:p>
          <a:p>
            <a:pPr eaLnBrk="1" hangingPunct="1"/>
            <a:endParaRPr lang="en-US" altLang="zh-TW"/>
          </a:p>
          <a:p>
            <a:pPr eaLnBrk="1" hangingPunct="1"/>
            <a:r>
              <a:rPr lang="en-US" altLang="zh-TW"/>
              <a:t>Last address       190.100.0.0</a:t>
            </a:r>
          </a:p>
          <a:p>
            <a:pPr eaLnBrk="1" hangingPunct="1"/>
            <a:r>
              <a:rPr lang="en-US" altLang="zh-TW"/>
              <a:t>                    OR    0.0.63.255</a:t>
            </a:r>
          </a:p>
          <a:p>
            <a:pPr eaLnBrk="1" hangingPunct="1"/>
            <a:r>
              <a:rPr lang="en-US" altLang="zh-TW"/>
              <a:t>             ==================</a:t>
            </a:r>
          </a:p>
          <a:p>
            <a:pPr eaLnBrk="1" hangingPunct="1"/>
            <a:r>
              <a:rPr lang="en-US" altLang="zh-TW"/>
              <a:t>                      </a:t>
            </a:r>
            <a:r>
              <a:rPr lang="en-US" altLang="zh-TW">
                <a:solidFill>
                  <a:srgbClr val="000000"/>
                </a:solidFill>
              </a:rPr>
              <a:t>190.100. 63.255</a:t>
            </a:r>
          </a:p>
          <a:p>
            <a:pPr eaLnBrk="1" hangingPunct="1"/>
            <a:endParaRPr lang="en-US" altLang="zh-TW">
              <a:solidFill>
                <a:srgbClr val="000000"/>
              </a:solidFill>
            </a:endParaRPr>
          </a:p>
          <a:p>
            <a:pPr eaLnBrk="1" hangingPunct="1"/>
            <a:r>
              <a:rPr lang="en-US" altLang="zh-TW">
                <a:solidFill>
                  <a:srgbClr val="000000"/>
                </a:solidFill>
              </a:rPr>
              <a:t>Group 2</a:t>
            </a:r>
          </a:p>
          <a:p>
            <a:pPr eaLnBrk="1" hangingPunct="1"/>
            <a:r>
              <a:rPr lang="en-US" altLang="zh-TW">
                <a:solidFill>
                  <a:srgbClr val="000000"/>
                </a:solidFill>
              </a:rPr>
              <a:t>Next address is 190.100.64.0,  it can be 1</a:t>
            </a:r>
            <a:r>
              <a:rPr lang="en-US" altLang="zh-TW" baseline="30000">
                <a:solidFill>
                  <a:srgbClr val="000000"/>
                </a:solidFill>
              </a:rPr>
              <a:t>st</a:t>
            </a:r>
            <a:r>
              <a:rPr lang="en-US" altLang="zh-TW">
                <a:solidFill>
                  <a:srgbClr val="000000"/>
                </a:solidFill>
              </a:rPr>
              <a:t> address of  Group 2, if and is divisible by number of addresses - 16384</a:t>
            </a:r>
          </a:p>
          <a:p>
            <a:pPr eaLnBrk="1" hangingPunct="1"/>
            <a:r>
              <a:rPr lang="en-US" altLang="zh-TW">
                <a:solidFill>
                  <a:srgbClr val="000000"/>
                </a:solidFill>
              </a:rPr>
              <a:t>n=18  , </a:t>
            </a:r>
          </a:p>
          <a:p>
            <a:pPr eaLnBrk="1" hangingPunct="1"/>
            <a:r>
              <a:rPr lang="en-US" altLang="zh-TW">
                <a:solidFill>
                  <a:srgbClr val="000000"/>
                </a:solidFill>
              </a:rPr>
              <a:t>	</a:t>
            </a:r>
            <a:r>
              <a:rPr lang="en-US" altLang="zh-TW"/>
              <a:t>Mask     255.255.192.0</a:t>
            </a:r>
          </a:p>
          <a:p>
            <a:pPr eaLnBrk="1" hangingPunct="1"/>
            <a:r>
              <a:rPr lang="en-US" altLang="zh-TW"/>
              <a:t>Complement of Mask    0. 0. 63.255</a:t>
            </a:r>
          </a:p>
          <a:p>
            <a:pPr eaLnBrk="1" hangingPunct="1"/>
            <a:endParaRPr lang="en-US" altLang="zh-TW"/>
          </a:p>
          <a:p>
            <a:pPr eaLnBrk="1" hangingPunct="1"/>
            <a:r>
              <a:rPr lang="en-US" altLang="zh-TW"/>
              <a:t>Last address       190.100.64.0</a:t>
            </a:r>
          </a:p>
          <a:p>
            <a:pPr eaLnBrk="1" hangingPunct="1"/>
            <a:r>
              <a:rPr lang="en-US" altLang="zh-TW"/>
              <a:t>                    OR    0.0.63.255</a:t>
            </a:r>
          </a:p>
          <a:p>
            <a:pPr eaLnBrk="1" hangingPunct="1"/>
            <a:r>
              <a:rPr lang="en-US" altLang="zh-TW"/>
              <a:t>             ==================</a:t>
            </a:r>
          </a:p>
          <a:p>
            <a:pPr eaLnBrk="1" hangingPunct="1"/>
            <a:r>
              <a:rPr lang="en-US" altLang="zh-TW"/>
              <a:t>                      </a:t>
            </a:r>
            <a:r>
              <a:rPr lang="en-US" altLang="zh-TW">
                <a:solidFill>
                  <a:srgbClr val="000000"/>
                </a:solidFill>
              </a:rPr>
              <a:t>190.100.127.255</a:t>
            </a:r>
          </a:p>
          <a:p>
            <a:pPr eaLnBrk="1" hangingPunct="1"/>
            <a:endParaRPr lang="en-US" altLang="zh-TW"/>
          </a:p>
          <a:p>
            <a:pPr eaLnBrk="1" hangingPunct="1"/>
            <a:r>
              <a:rPr lang="en-US" altLang="zh-TW"/>
              <a:t>Group 3</a:t>
            </a:r>
          </a:p>
          <a:p>
            <a:pPr eaLnBrk="1" hangingPunct="1"/>
            <a:r>
              <a:rPr lang="en-US" altLang="zh-TW">
                <a:solidFill>
                  <a:srgbClr val="000000"/>
                </a:solidFill>
              </a:rPr>
              <a:t>Next address is 190.100.128.0,  it can be 1</a:t>
            </a:r>
            <a:r>
              <a:rPr lang="en-US" altLang="zh-TW" baseline="30000">
                <a:solidFill>
                  <a:srgbClr val="000000"/>
                </a:solidFill>
              </a:rPr>
              <a:t>st</a:t>
            </a:r>
            <a:r>
              <a:rPr lang="en-US" altLang="zh-TW">
                <a:solidFill>
                  <a:srgbClr val="000000"/>
                </a:solidFill>
              </a:rPr>
              <a:t> address of  Group 3, if and is divisible by number of addresses - 8192</a:t>
            </a:r>
          </a:p>
          <a:p>
            <a:pPr eaLnBrk="1" hangingPunct="1"/>
            <a:r>
              <a:rPr lang="en-US" altLang="zh-TW">
                <a:solidFill>
                  <a:srgbClr val="000000"/>
                </a:solidFill>
              </a:rPr>
              <a:t>n=19  , </a:t>
            </a:r>
          </a:p>
          <a:p>
            <a:pPr eaLnBrk="1" hangingPunct="1"/>
            <a:r>
              <a:rPr lang="en-US" altLang="zh-TW">
                <a:solidFill>
                  <a:srgbClr val="000000"/>
                </a:solidFill>
              </a:rPr>
              <a:t>	</a:t>
            </a:r>
            <a:r>
              <a:rPr lang="en-US" altLang="zh-TW"/>
              <a:t>Mask     255.255.224.0</a:t>
            </a:r>
          </a:p>
          <a:p>
            <a:pPr eaLnBrk="1" hangingPunct="1"/>
            <a:r>
              <a:rPr lang="en-US" altLang="zh-TW"/>
              <a:t>Complement of Mask    0. 0. 31.255</a:t>
            </a:r>
          </a:p>
          <a:p>
            <a:pPr eaLnBrk="1" hangingPunct="1"/>
            <a:endParaRPr lang="en-US" altLang="zh-TW"/>
          </a:p>
          <a:p>
            <a:pPr eaLnBrk="1" hangingPunct="1"/>
            <a:r>
              <a:rPr lang="en-US" altLang="zh-TW"/>
              <a:t>Last address       190.100.128.0</a:t>
            </a:r>
          </a:p>
          <a:p>
            <a:pPr eaLnBrk="1" hangingPunct="1"/>
            <a:r>
              <a:rPr lang="en-US" altLang="zh-TW"/>
              <a:t>                    OR    0.0.31.255</a:t>
            </a:r>
          </a:p>
          <a:p>
            <a:pPr eaLnBrk="1" hangingPunct="1"/>
            <a:r>
              <a:rPr lang="en-US" altLang="zh-TW"/>
              <a:t>             ==================</a:t>
            </a:r>
          </a:p>
          <a:p>
            <a:pPr eaLnBrk="1" hangingPunct="1"/>
            <a:r>
              <a:rPr lang="en-US" altLang="zh-TW"/>
              <a:t>                      </a:t>
            </a:r>
            <a:r>
              <a:rPr lang="en-US" altLang="zh-TW">
                <a:solidFill>
                  <a:srgbClr val="000000"/>
                </a:solidFill>
              </a:rPr>
              <a:t>190.100.159.255</a:t>
            </a:r>
          </a:p>
          <a:p>
            <a:pPr eaLnBrk="1" hangingPunct="1"/>
            <a:endParaRPr lang="en-US" altLang="zh-TW"/>
          </a:p>
          <a:p>
            <a:pPr eaLnBrk="1" hangingPunct="1"/>
            <a:endParaRPr lang="en-US" altLang="zh-TW"/>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6202EDA7-78A0-4B64-B741-D0C7BB93B79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D08441F-73BE-4547-8ED3-BE12609A4243}" type="slidenum">
              <a:rPr lang="en-US" altLang="zh-TW" b="0" smtClean="0">
                <a:latin typeface="Times New Roman" panose="02020603050405020304" pitchFamily="18" charset="0"/>
              </a:rPr>
              <a:pPr/>
              <a:t>12</a:t>
            </a:fld>
            <a:endParaRPr lang="en-US" altLang="zh-TW" b="0">
              <a:latin typeface="Times New Roman" panose="02020603050405020304" pitchFamily="18" charset="0"/>
            </a:endParaRPr>
          </a:p>
        </p:txBody>
      </p:sp>
      <p:sp>
        <p:nvSpPr>
          <p:cNvPr id="27651" name="Rectangle 2">
            <a:extLst>
              <a:ext uri="{FF2B5EF4-FFF2-40B4-BE49-F238E27FC236}">
                <a16:creationId xmlns:a16="http://schemas.microsoft.com/office/drawing/2014/main" id="{CA16BA2F-301D-4769-B834-DCFA0EA922AF}"/>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5F861B9D-DF96-445B-BF9D-9D2BA78C684C}"/>
              </a:ext>
            </a:extLst>
          </p:cNvPr>
          <p:cNvSpPr>
            <a:spLocks noGrp="1" noChangeArrowheads="1"/>
          </p:cNvSpPr>
          <p:nvPr>
            <p:ph type="body" idx="1"/>
          </p:nvPr>
        </p:nvSpPr>
        <p:spPr>
          <a:noFill/>
        </p:spPr>
        <p:txBody>
          <a:bodyPr/>
          <a:lstStyle/>
          <a:p>
            <a:pPr eaLnBrk="1" hangingPunct="1"/>
            <a:r>
              <a:rPr lang="en-US" altLang="zh-TW"/>
              <a:t>Find Mistakes in the IP Representation</a:t>
            </a:r>
            <a:endParaRPr lang="zh-TW" altLang="zh-TW"/>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3BADCD95-2BC7-4711-85B6-73B1FD843E07}"/>
              </a:ext>
            </a:extLst>
          </p:cNvPr>
          <p:cNvSpPr>
            <a:spLocks noGrp="1" noRot="1" noChangeAspect="1" noChangeArrowheads="1" noTextEdit="1"/>
          </p:cNvSpPr>
          <p:nvPr>
            <p:ph type="sldImg"/>
          </p:nvPr>
        </p:nvSpPr>
        <p:spPr>
          <a:ln/>
        </p:spPr>
      </p:sp>
      <p:sp>
        <p:nvSpPr>
          <p:cNvPr id="250883" name="Notes Placeholder 2">
            <a:extLst>
              <a:ext uri="{FF2B5EF4-FFF2-40B4-BE49-F238E27FC236}">
                <a16:creationId xmlns:a16="http://schemas.microsoft.com/office/drawing/2014/main" id="{F500A5A7-BA16-418C-ADB1-40559A32C0C3}"/>
              </a:ext>
            </a:extLst>
          </p:cNvPr>
          <p:cNvSpPr>
            <a:spLocks noGrp="1" noChangeArrowheads="1"/>
          </p:cNvSpPr>
          <p:nvPr>
            <p:ph type="body" idx="1"/>
          </p:nvPr>
        </p:nvSpPr>
        <p:spPr>
          <a:noFill/>
        </p:spPr>
        <p:txBody>
          <a:bodyPr/>
          <a:lstStyle/>
          <a:p>
            <a:r>
              <a:rPr lang="en-US" altLang="en-US"/>
              <a:t>	128 = ‭10000000‬</a:t>
            </a:r>
          </a:p>
          <a:p>
            <a:r>
              <a:rPr lang="en-US" altLang="en-US"/>
              <a:t>                 OR	31   = 00011111‬</a:t>
            </a:r>
          </a:p>
          <a:p>
            <a:r>
              <a:rPr lang="en-US" altLang="en-US"/>
              <a:t>	===========</a:t>
            </a:r>
          </a:p>
          <a:p>
            <a:r>
              <a:rPr lang="en-US" altLang="en-US"/>
              <a:t>	           10011111  =159</a:t>
            </a:r>
          </a:p>
          <a:p>
            <a:endParaRPr lang="en-US" altLang="en-US"/>
          </a:p>
          <a:p>
            <a:r>
              <a:rPr lang="en-US" altLang="en-US"/>
              <a:t>Following Method (Refer </a:t>
            </a:r>
            <a:r>
              <a:rPr lang="en-US" altLang="en-US" b="1"/>
              <a:t>slide19,20</a:t>
            </a:r>
            <a:r>
              <a:rPr lang="en-US" altLang="en-US"/>
              <a:t>)</a:t>
            </a:r>
          </a:p>
          <a:p>
            <a:r>
              <a:rPr lang="en-US" altLang="en-US"/>
              <a:t>      128 = 128+0+0+ 0+ 0+0+0+0</a:t>
            </a:r>
          </a:p>
          <a:p>
            <a:r>
              <a:rPr lang="en-US" altLang="en-US" b="1"/>
              <a:t>OR</a:t>
            </a:r>
            <a:r>
              <a:rPr lang="en-US" altLang="en-US"/>
              <a:t>  31  =    0 +0+0+16+8+4+2+1             </a:t>
            </a:r>
          </a:p>
          <a:p>
            <a:r>
              <a:rPr lang="en-US" altLang="en-US"/>
              <a:t>============================= </a:t>
            </a:r>
          </a:p>
          <a:p>
            <a:r>
              <a:rPr lang="en-US" altLang="en-US"/>
              <a:t>                 128+0+0+16+8+4+2+1   =159          128 OR 31 =159</a:t>
            </a:r>
          </a:p>
        </p:txBody>
      </p:sp>
      <p:sp>
        <p:nvSpPr>
          <p:cNvPr id="250884" name="Slide Number Placeholder 3">
            <a:extLst>
              <a:ext uri="{FF2B5EF4-FFF2-40B4-BE49-F238E27FC236}">
                <a16:creationId xmlns:a16="http://schemas.microsoft.com/office/drawing/2014/main" id="{1A76AE5A-04CB-45D4-9A8C-A6DC5C4035DA}"/>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9AE329-F2CF-4A66-90CB-D8DA3AEB5573}" type="slidenum">
              <a:rPr lang="en-US" altLang="zh-TW" b="0" smtClean="0">
                <a:latin typeface="Times New Roman" panose="02020603050405020304" pitchFamily="18" charset="0"/>
              </a:rPr>
              <a:pPr/>
              <a:t>134</a:t>
            </a:fld>
            <a:endParaRPr lang="en-US" altLang="zh-TW" b="0">
              <a:latin typeface="Times New Roman" panose="02020603050405020304"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a:extLst>
              <a:ext uri="{FF2B5EF4-FFF2-40B4-BE49-F238E27FC236}">
                <a16:creationId xmlns:a16="http://schemas.microsoft.com/office/drawing/2014/main" id="{BAF3FEE9-BE91-4760-B801-551FBC0F2AD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B3A13DD-51F0-416C-9B0D-2268D6B2F4B7}" type="slidenum">
              <a:rPr lang="en-US" altLang="zh-TW" b="0" smtClean="0">
                <a:latin typeface="Times New Roman" panose="02020603050405020304" pitchFamily="18" charset="0"/>
              </a:rPr>
              <a:pPr/>
              <a:t>135</a:t>
            </a:fld>
            <a:endParaRPr lang="en-US" altLang="zh-TW" b="0">
              <a:latin typeface="Times New Roman" panose="02020603050405020304" pitchFamily="18" charset="0"/>
            </a:endParaRPr>
          </a:p>
        </p:txBody>
      </p:sp>
      <p:sp>
        <p:nvSpPr>
          <p:cNvPr id="252931" name="Rectangle 2">
            <a:extLst>
              <a:ext uri="{FF2B5EF4-FFF2-40B4-BE49-F238E27FC236}">
                <a16:creationId xmlns:a16="http://schemas.microsoft.com/office/drawing/2014/main" id="{D4FF94DA-7F48-47CE-A1C4-6A16BF91B0AE}"/>
              </a:ext>
            </a:extLst>
          </p:cNvPr>
          <p:cNvSpPr>
            <a:spLocks noGrp="1" noRot="1" noChangeAspect="1" noChangeArrowheads="1" noTextEdit="1"/>
          </p:cNvSpPr>
          <p:nvPr>
            <p:ph type="sldImg"/>
          </p:nvPr>
        </p:nvSpPr>
        <p:spPr>
          <a:ln/>
        </p:spPr>
      </p:sp>
      <p:sp>
        <p:nvSpPr>
          <p:cNvPr id="252932" name="Rectangle 3">
            <a:extLst>
              <a:ext uri="{FF2B5EF4-FFF2-40B4-BE49-F238E27FC236}">
                <a16:creationId xmlns:a16="http://schemas.microsoft.com/office/drawing/2014/main" id="{645C554E-B59B-45CB-94E8-FF2982A72C4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a:extLst>
              <a:ext uri="{FF2B5EF4-FFF2-40B4-BE49-F238E27FC236}">
                <a16:creationId xmlns:a16="http://schemas.microsoft.com/office/drawing/2014/main" id="{515008EE-7FCD-47AC-9A0D-05F168A520F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0EFAC4-28CB-4F69-8D17-C947659E051D}" type="slidenum">
              <a:rPr lang="en-US" altLang="zh-TW" b="0" smtClean="0">
                <a:latin typeface="Times New Roman" panose="02020603050405020304" pitchFamily="18" charset="0"/>
              </a:rPr>
              <a:pPr/>
              <a:t>136</a:t>
            </a:fld>
            <a:endParaRPr lang="en-US" altLang="zh-TW" b="0">
              <a:latin typeface="Times New Roman" panose="02020603050405020304" pitchFamily="18" charset="0"/>
            </a:endParaRPr>
          </a:p>
        </p:txBody>
      </p:sp>
      <p:sp>
        <p:nvSpPr>
          <p:cNvPr id="254979" name="Rectangle 2">
            <a:extLst>
              <a:ext uri="{FF2B5EF4-FFF2-40B4-BE49-F238E27FC236}">
                <a16:creationId xmlns:a16="http://schemas.microsoft.com/office/drawing/2014/main" id="{FA896EB4-9EFD-40D4-8773-64A1D0878CA6}"/>
              </a:ext>
            </a:extLst>
          </p:cNvPr>
          <p:cNvSpPr>
            <a:spLocks noGrp="1" noRot="1" noChangeAspect="1" noChangeArrowheads="1" noTextEdit="1"/>
          </p:cNvSpPr>
          <p:nvPr>
            <p:ph type="sldImg"/>
          </p:nvPr>
        </p:nvSpPr>
        <p:spPr>
          <a:ln/>
        </p:spPr>
      </p:sp>
      <p:sp>
        <p:nvSpPr>
          <p:cNvPr id="254980" name="Rectangle 3">
            <a:extLst>
              <a:ext uri="{FF2B5EF4-FFF2-40B4-BE49-F238E27FC236}">
                <a16:creationId xmlns:a16="http://schemas.microsoft.com/office/drawing/2014/main" id="{EC800902-3C7F-4568-9B23-114FD02A5BCA}"/>
              </a:ext>
            </a:extLst>
          </p:cNvPr>
          <p:cNvSpPr>
            <a:spLocks noGrp="1" noChangeArrowheads="1"/>
          </p:cNvSpPr>
          <p:nvPr>
            <p:ph type="body" idx="1"/>
          </p:nvPr>
        </p:nvSpPr>
        <p:spPr>
          <a:noFill/>
        </p:spPr>
        <p:txBody>
          <a:bodyPr/>
          <a:lstStyle/>
          <a:p>
            <a:pPr eaLnBrk="1" hangingPunct="1"/>
            <a:r>
              <a:rPr lang="en-US" altLang="zh-TW" b="1" dirty="0"/>
              <a:t>Customer 001 with 256 addresses</a:t>
            </a:r>
          </a:p>
          <a:p>
            <a:pPr eaLnBrk="1" hangingPunct="1"/>
            <a:r>
              <a:rPr lang="en-US" altLang="zh-TW" dirty="0"/>
              <a:t>Starting address 190.100.0.0/24   ,ALSO DIVISIBLE BY 256</a:t>
            </a:r>
          </a:p>
          <a:p>
            <a:pPr eaLnBrk="1" hangingPunct="1"/>
            <a:r>
              <a:rPr lang="en-US" altLang="zh-TW" dirty="0"/>
              <a:t>24 means mask is 255.255.255.0 ,its complement 0.0.0.255</a:t>
            </a:r>
          </a:p>
          <a:p>
            <a:pPr eaLnBrk="1" hangingPunct="1"/>
            <a:r>
              <a:rPr lang="en-US" altLang="zh-TW" dirty="0"/>
              <a:t>      190.100.0.0  </a:t>
            </a:r>
          </a:p>
          <a:p>
            <a:pPr eaLnBrk="1" hangingPunct="1"/>
            <a:r>
              <a:rPr lang="en-US" altLang="zh-TW" b="1" dirty="0"/>
              <a:t>OR</a:t>
            </a:r>
            <a:r>
              <a:rPr lang="en-US" altLang="zh-TW" dirty="0"/>
              <a:t>  0  .0  .0.  255</a:t>
            </a:r>
          </a:p>
          <a:p>
            <a:pPr eaLnBrk="1" hangingPunct="1"/>
            <a:r>
              <a:rPr lang="en-US" altLang="zh-TW" dirty="0"/>
              <a:t>=============</a:t>
            </a:r>
          </a:p>
          <a:p>
            <a:pPr eaLnBrk="1" hangingPunct="1"/>
            <a:r>
              <a:rPr lang="en-US" altLang="zh-TW" dirty="0"/>
              <a:t>  190.100.0.255</a:t>
            </a:r>
          </a:p>
          <a:p>
            <a:pPr eaLnBrk="1" hangingPunct="1"/>
            <a:endParaRPr lang="en-US" altLang="zh-TW"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190.100.0.0/24  TO  190.100.0.255/24   for Customer 001</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Next address for Customer 002 is 190.100.1.0/24 , also divisible by 256</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     190.100.1.0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OR 0. 0. 0. 255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   190.100.1.255</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b="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Like this if we proceed takes long to get Beginning address  and end address of last Customer 064</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WE can just add  (63*256 =16128) 16128-1=16127 address to staring address of block to get end address of 63</a:t>
            </a:r>
            <a:r>
              <a:rPr lang="en-US" altLang="zh-TW" b="0" baseline="30000" dirty="0"/>
              <a:t>rd</a:t>
            </a:r>
            <a:r>
              <a:rPr lang="en-US" altLang="zh-TW" b="0" dirty="0"/>
              <a:t> Customer.</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16127 we can convert to 256 base number   62. 255  and add it to 190.100.0.0/24</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   190. 100. 0. 0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  0.   0.  62.255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190.100.62.255/24</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63</a:t>
            </a:r>
            <a:r>
              <a:rPr lang="en-US" altLang="zh-TW" b="0" baseline="30000" dirty="0"/>
              <a:t>rd</a:t>
            </a:r>
            <a:r>
              <a:rPr lang="en-US" altLang="zh-TW" b="0" dirty="0"/>
              <a:t> customer has last address in his block (63</a:t>
            </a:r>
            <a:r>
              <a:rPr lang="en-US" altLang="zh-TW" b="0" baseline="30000" dirty="0"/>
              <a:t>rd</a:t>
            </a:r>
            <a:r>
              <a:rPr lang="en-US" altLang="zh-TW" b="0" dirty="0"/>
              <a:t> block) is 190.100.62.255/24</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Next address 190.100.63.0/24 can be starting address to 64</a:t>
            </a:r>
            <a:r>
              <a:rPr lang="en-US" altLang="zh-TW" b="0" baseline="30000" dirty="0"/>
              <a:t>th</a:t>
            </a:r>
            <a:r>
              <a:rPr lang="en-US" altLang="zh-TW" b="0" dirty="0"/>
              <a:t> Customer(256 addresses).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190.100.63.0/24  is divisible by 256, </a:t>
            </a:r>
            <a:r>
              <a:rPr lang="en-US" altLang="zh-TW" b="1" dirty="0"/>
              <a:t>YES </a:t>
            </a:r>
            <a:r>
              <a:rPr lang="en-US" altLang="zh-TW" b="0" dirty="0"/>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0" dirty="0"/>
              <a:t>/24 means , mask is 255.255.255.0 and complement is 0.0.0.255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     </a:t>
            </a:r>
            <a:r>
              <a:rPr lang="en-US" altLang="zh-TW" b="0" dirty="0"/>
              <a:t>190.100.63.0</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OR  0. 0. 0.255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    190.100.63.255</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b="1" dirty="0"/>
              <a:t>Last 64</a:t>
            </a:r>
            <a:r>
              <a:rPr lang="en-US" altLang="zh-TW" b="1" baseline="30000" dirty="0"/>
              <a:t>th</a:t>
            </a:r>
            <a:r>
              <a:rPr lang="en-US" altLang="zh-TW" b="1" dirty="0"/>
              <a:t> Customer has block - 190.100.63.0/24</a:t>
            </a:r>
            <a:r>
              <a:rPr lang="en-US" altLang="zh-TW" b="0" dirty="0"/>
              <a:t> to  </a:t>
            </a:r>
            <a:r>
              <a:rPr lang="en-US" altLang="zh-TW" b="1" dirty="0"/>
              <a:t>190.100.63.255/24</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b="1"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b="0"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b="0"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a:extLst>
              <a:ext uri="{FF2B5EF4-FFF2-40B4-BE49-F238E27FC236}">
                <a16:creationId xmlns:a16="http://schemas.microsoft.com/office/drawing/2014/main" id="{98F68678-6F67-4033-B386-4FD41F36F12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9B27C39-F22F-4849-862C-C71FC40D2E44}" type="slidenum">
              <a:rPr lang="en-US" altLang="zh-TW" b="0" smtClean="0">
                <a:latin typeface="Times New Roman" panose="02020603050405020304" pitchFamily="18" charset="0"/>
              </a:rPr>
              <a:pPr/>
              <a:t>137</a:t>
            </a:fld>
            <a:endParaRPr lang="en-US" altLang="zh-TW" b="0">
              <a:latin typeface="Times New Roman" panose="02020603050405020304" pitchFamily="18" charset="0"/>
            </a:endParaRPr>
          </a:p>
        </p:txBody>
      </p:sp>
      <p:sp>
        <p:nvSpPr>
          <p:cNvPr id="257027" name="Rectangle 2">
            <a:extLst>
              <a:ext uri="{FF2B5EF4-FFF2-40B4-BE49-F238E27FC236}">
                <a16:creationId xmlns:a16="http://schemas.microsoft.com/office/drawing/2014/main" id="{A795985F-2E67-4710-9605-266B0F213CC8}"/>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49C7E6FA-88DD-4D41-9E0B-88E0C150D6E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a:extLst>
              <a:ext uri="{FF2B5EF4-FFF2-40B4-BE49-F238E27FC236}">
                <a16:creationId xmlns:a16="http://schemas.microsoft.com/office/drawing/2014/main" id="{B3983C3F-67F5-41AC-9E56-6DCAAF0191B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3F235F-7E58-4846-BD4A-27D560E01AEB}" type="slidenum">
              <a:rPr lang="en-US" altLang="zh-TW" b="0" smtClean="0">
                <a:latin typeface="Times New Roman" panose="02020603050405020304" pitchFamily="18" charset="0"/>
              </a:rPr>
              <a:pPr/>
              <a:t>138</a:t>
            </a:fld>
            <a:endParaRPr lang="en-US" altLang="zh-TW" b="0">
              <a:latin typeface="Times New Roman" panose="02020603050405020304" pitchFamily="18" charset="0"/>
            </a:endParaRPr>
          </a:p>
        </p:txBody>
      </p:sp>
      <p:sp>
        <p:nvSpPr>
          <p:cNvPr id="259075" name="Rectangle 2">
            <a:extLst>
              <a:ext uri="{FF2B5EF4-FFF2-40B4-BE49-F238E27FC236}">
                <a16:creationId xmlns:a16="http://schemas.microsoft.com/office/drawing/2014/main" id="{2C318BC3-56E3-42E4-B689-F5C93BBF3D73}"/>
              </a:ext>
            </a:extLst>
          </p:cNvPr>
          <p:cNvSpPr>
            <a:spLocks noGrp="1" noRot="1" noChangeAspect="1" noChangeArrowheads="1" noTextEdit="1"/>
          </p:cNvSpPr>
          <p:nvPr>
            <p:ph type="sldImg"/>
          </p:nvPr>
        </p:nvSpPr>
        <p:spPr>
          <a:ln/>
        </p:spPr>
      </p:sp>
      <p:sp>
        <p:nvSpPr>
          <p:cNvPr id="259076" name="Rectangle 3">
            <a:extLst>
              <a:ext uri="{FF2B5EF4-FFF2-40B4-BE49-F238E27FC236}">
                <a16:creationId xmlns:a16="http://schemas.microsoft.com/office/drawing/2014/main" id="{4C58620B-57D7-46BD-8209-113A2FF5484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a:extLst>
              <a:ext uri="{FF2B5EF4-FFF2-40B4-BE49-F238E27FC236}">
                <a16:creationId xmlns:a16="http://schemas.microsoft.com/office/drawing/2014/main" id="{BEFA88FB-C450-40F3-8D3C-2EA6585DBED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089716-D7F5-4C53-99DA-C3D4135F1F0D}" type="slidenum">
              <a:rPr lang="en-US" altLang="zh-TW" b="0" smtClean="0">
                <a:latin typeface="Times New Roman" panose="02020603050405020304" pitchFamily="18" charset="0"/>
              </a:rPr>
              <a:pPr/>
              <a:t>139</a:t>
            </a:fld>
            <a:endParaRPr lang="en-US" altLang="zh-TW" b="0">
              <a:latin typeface="Times New Roman" panose="02020603050405020304" pitchFamily="18" charset="0"/>
            </a:endParaRPr>
          </a:p>
        </p:txBody>
      </p:sp>
      <p:sp>
        <p:nvSpPr>
          <p:cNvPr id="261123" name="Rectangle 2">
            <a:extLst>
              <a:ext uri="{FF2B5EF4-FFF2-40B4-BE49-F238E27FC236}">
                <a16:creationId xmlns:a16="http://schemas.microsoft.com/office/drawing/2014/main" id="{C68FB8C7-D9D6-4BBE-B7F2-59664B9BA1A0}"/>
              </a:ext>
            </a:extLst>
          </p:cNvPr>
          <p:cNvSpPr>
            <a:spLocks noGrp="1" noRot="1" noChangeAspect="1" noChangeArrowheads="1" noTextEdit="1"/>
          </p:cNvSpPr>
          <p:nvPr>
            <p:ph type="sldImg"/>
          </p:nvPr>
        </p:nvSpPr>
        <p:spPr>
          <a:ln/>
        </p:spPr>
      </p:sp>
      <p:sp>
        <p:nvSpPr>
          <p:cNvPr id="261124" name="Rectangle 3">
            <a:extLst>
              <a:ext uri="{FF2B5EF4-FFF2-40B4-BE49-F238E27FC236}">
                <a16:creationId xmlns:a16="http://schemas.microsoft.com/office/drawing/2014/main" id="{5E5C4108-94C3-4897-9542-03E9BC726630}"/>
              </a:ext>
            </a:extLst>
          </p:cNvPr>
          <p:cNvSpPr>
            <a:spLocks noGrp="1" noChangeArrowheads="1"/>
          </p:cNvSpPr>
          <p:nvPr>
            <p:ph type="body" idx="1"/>
          </p:nvPr>
        </p:nvSpPr>
        <p:spPr>
          <a:noFill/>
        </p:spPr>
        <p:txBody>
          <a:bodyPr/>
          <a:lstStyle/>
          <a:p>
            <a:r>
              <a:rPr lang="en-US" altLang="en-US" dirty="0"/>
              <a:t>Some blocks of addresses are reserved for special purposes.</a:t>
            </a:r>
          </a:p>
          <a:p>
            <a:r>
              <a:rPr lang="en-US" altLang="en-US" b="1" i="1" dirty="0"/>
              <a:t>All-Zeros Address</a:t>
            </a:r>
          </a:p>
          <a:p>
            <a:r>
              <a:rPr lang="en-US" altLang="en-US" dirty="0"/>
              <a:t>The block 0.0.0.0/32, which contains only one single address, is reserved for communication</a:t>
            </a:r>
          </a:p>
          <a:p>
            <a:r>
              <a:rPr lang="en-US" altLang="en-US" dirty="0"/>
              <a:t>when a host needs to send an IPv4 packet but it does not know its own address.</a:t>
            </a:r>
          </a:p>
          <a:p>
            <a:r>
              <a:rPr lang="en-US" altLang="en-US" dirty="0"/>
              <a:t>This is normally used by a host at bootstrap time when it does not know its IPv4 address.</a:t>
            </a:r>
          </a:p>
          <a:p>
            <a:r>
              <a:rPr lang="en-US" altLang="en-US" dirty="0"/>
              <a:t>The host sends an IPv4 packet to a bootstrap server (called DHCP server as discussed in</a:t>
            </a:r>
          </a:p>
          <a:p>
            <a:r>
              <a:rPr lang="en-US" altLang="en-US" dirty="0"/>
              <a:t>Chapter 18) using this address as the source address and a </a:t>
            </a:r>
            <a:r>
              <a:rPr lang="en-US" altLang="en-US" b="1" dirty="0"/>
              <a:t>limited broadcast address </a:t>
            </a:r>
            <a:r>
              <a:rPr lang="en-US" altLang="en-US" dirty="0"/>
              <a:t>as</a:t>
            </a:r>
          </a:p>
          <a:p>
            <a:r>
              <a:rPr lang="en-US" altLang="en-US" dirty="0"/>
              <a:t>the destination address to find its own address .</a:t>
            </a:r>
            <a:endParaRPr lang="zh-TW" altLang="zh-TW"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a:extLst>
              <a:ext uri="{FF2B5EF4-FFF2-40B4-BE49-F238E27FC236}">
                <a16:creationId xmlns:a16="http://schemas.microsoft.com/office/drawing/2014/main" id="{14C2A27E-5CD0-4005-A421-17546A9A59C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FB759CB-B8A8-425E-81D5-F7B56001EEE8}" type="slidenum">
              <a:rPr lang="en-US" altLang="zh-TW" b="0" smtClean="0">
                <a:latin typeface="Times New Roman" panose="02020603050405020304" pitchFamily="18" charset="0"/>
              </a:rPr>
              <a:pPr/>
              <a:t>140</a:t>
            </a:fld>
            <a:endParaRPr lang="en-US" altLang="zh-TW" b="0">
              <a:latin typeface="Times New Roman" panose="02020603050405020304" pitchFamily="18" charset="0"/>
            </a:endParaRPr>
          </a:p>
        </p:txBody>
      </p:sp>
      <p:sp>
        <p:nvSpPr>
          <p:cNvPr id="263171" name="Rectangle 2">
            <a:extLst>
              <a:ext uri="{FF2B5EF4-FFF2-40B4-BE49-F238E27FC236}">
                <a16:creationId xmlns:a16="http://schemas.microsoft.com/office/drawing/2014/main" id="{90C66F8D-3A3A-4E9B-BD11-CF86E47E74AC}"/>
              </a:ext>
            </a:extLst>
          </p:cNvPr>
          <p:cNvSpPr>
            <a:spLocks noGrp="1" noRot="1" noChangeAspect="1" noChangeArrowheads="1" noTextEdit="1"/>
          </p:cNvSpPr>
          <p:nvPr>
            <p:ph type="sldImg"/>
          </p:nvPr>
        </p:nvSpPr>
        <p:spPr>
          <a:ln/>
        </p:spPr>
      </p:sp>
      <p:sp>
        <p:nvSpPr>
          <p:cNvPr id="263172" name="Rectangle 3">
            <a:extLst>
              <a:ext uri="{FF2B5EF4-FFF2-40B4-BE49-F238E27FC236}">
                <a16:creationId xmlns:a16="http://schemas.microsoft.com/office/drawing/2014/main" id="{3478DEA5-B2EC-4159-BDA8-A2D988C5A4DA}"/>
              </a:ext>
            </a:extLst>
          </p:cNvPr>
          <p:cNvSpPr>
            <a:spLocks noGrp="1" noChangeArrowheads="1"/>
          </p:cNvSpPr>
          <p:nvPr>
            <p:ph type="body" idx="1"/>
          </p:nvPr>
        </p:nvSpPr>
        <p:spPr>
          <a:noFill/>
        </p:spPr>
        <p:txBody>
          <a:bodyPr/>
          <a:lstStyle/>
          <a:p>
            <a:r>
              <a:rPr lang="en-US" altLang="en-US" b="1" i="1"/>
              <a:t>All-Ones Address: Limited Broadcast Address</a:t>
            </a:r>
          </a:p>
          <a:p>
            <a:r>
              <a:rPr lang="en-US" altLang="en-US"/>
              <a:t>The block 255.255.255.255/32, which contains one single address, is reserved for limited</a:t>
            </a:r>
          </a:p>
          <a:p>
            <a:r>
              <a:rPr lang="en-US" altLang="en-US"/>
              <a:t>broadcast address in the current network. A host that wants to send a message to every</a:t>
            </a:r>
          </a:p>
          <a:p>
            <a:r>
              <a:rPr lang="en-US" altLang="en-US"/>
              <a:t>other host can use this address as a destination address in an IPv4 packet. However, a</a:t>
            </a:r>
          </a:p>
          <a:p>
            <a:r>
              <a:rPr lang="en-US" altLang="en-US"/>
              <a:t>router will block a packet having this type of address to confine the broadcasting to the</a:t>
            </a:r>
          </a:p>
          <a:p>
            <a:r>
              <a:rPr lang="en-US" altLang="en-US"/>
              <a:t>local network. In Figure 5.36, a host sends a datagram using a destination IPv4 address</a:t>
            </a:r>
          </a:p>
          <a:p>
            <a:r>
              <a:rPr lang="en-US" altLang="en-US"/>
              <a:t>consisting of all 1s. All devices on this network receive and process this datagram. </a:t>
            </a:r>
          </a:p>
          <a:p>
            <a:endParaRPr lang="en-US" altLang="zh-TW"/>
          </a:p>
          <a:p>
            <a:r>
              <a:rPr lang="en-US" altLang="zh-TW"/>
              <a:t>Limited broadcast is the broadcast limited to a single LAN and which is to be received by all. It is sent to reserved Class E , </a:t>
            </a:r>
            <a:r>
              <a:rPr lang="en-US" altLang="zh-TW" b="1"/>
              <a:t>IP address 255.255.255.255. The destination MAC address for such frames will be FF:FF:FF:FF:FF:FF</a:t>
            </a:r>
            <a:r>
              <a:rPr lang="en-US" altLang="zh-TW"/>
              <a:t>.  The router simply drop the Limited broadcast address and does not forward it.</a:t>
            </a:r>
            <a:endParaRPr lang="zh-TW" altLang="zh-TW"/>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a:extLst>
              <a:ext uri="{FF2B5EF4-FFF2-40B4-BE49-F238E27FC236}">
                <a16:creationId xmlns:a16="http://schemas.microsoft.com/office/drawing/2014/main" id="{5580A13D-10E0-46F7-94D2-D8A75A1F2DC6}"/>
              </a:ext>
            </a:extLst>
          </p:cNvPr>
          <p:cNvSpPr>
            <a:spLocks noGrp="1" noRot="1" noChangeAspect="1" noChangeArrowheads="1" noTextEdit="1"/>
          </p:cNvSpPr>
          <p:nvPr>
            <p:ph type="sldImg"/>
          </p:nvPr>
        </p:nvSpPr>
        <p:spPr>
          <a:ln/>
        </p:spPr>
      </p:sp>
      <p:sp>
        <p:nvSpPr>
          <p:cNvPr id="265219" name="Notes Placeholder 2">
            <a:extLst>
              <a:ext uri="{FF2B5EF4-FFF2-40B4-BE49-F238E27FC236}">
                <a16:creationId xmlns:a16="http://schemas.microsoft.com/office/drawing/2014/main" id="{2E78D2A2-DE0B-4836-90C2-102EB8327B6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i="1" dirty="0"/>
              <a:t>Loopback Addresses</a:t>
            </a:r>
          </a:p>
          <a:p>
            <a:r>
              <a:rPr lang="en-US" altLang="en-US" dirty="0"/>
              <a:t>The block 127.0.0.0/8 is used for the </a:t>
            </a:r>
            <a:r>
              <a:rPr lang="en-US" altLang="en-US" b="1" dirty="0"/>
              <a:t>loopback address, </a:t>
            </a:r>
            <a:r>
              <a:rPr lang="en-US" altLang="en-US" dirty="0"/>
              <a:t>which is an address used to test</a:t>
            </a:r>
          </a:p>
          <a:p>
            <a:r>
              <a:rPr lang="en-US" altLang="en-US" dirty="0"/>
              <a:t>the software on a machine. When this address is used, a packet never leaves the</a:t>
            </a:r>
          </a:p>
          <a:p>
            <a:r>
              <a:rPr lang="en-US" altLang="en-US" dirty="0"/>
              <a:t>machine; it simply returns to the protocol software. It can be </a:t>
            </a:r>
            <a:r>
              <a:rPr lang="en-US" altLang="en-US" b="1" dirty="0"/>
              <a:t>used to test the IPv4 software</a:t>
            </a:r>
            <a:r>
              <a:rPr lang="en-US" altLang="en-US" dirty="0"/>
              <a:t>.</a:t>
            </a:r>
          </a:p>
          <a:p>
            <a:r>
              <a:rPr lang="en-US" altLang="en-US" dirty="0"/>
              <a:t>For example, an application such as “ping” can send a packet with a loopback</a:t>
            </a:r>
          </a:p>
          <a:p>
            <a:r>
              <a:rPr lang="en-US" altLang="en-US" dirty="0"/>
              <a:t>address as the destination address to see if the IPv4 software is capable of receiving and</a:t>
            </a:r>
          </a:p>
          <a:p>
            <a:r>
              <a:rPr lang="en-US" altLang="en-US" dirty="0"/>
              <a:t>processing a packet. As another example, the loopback address can be used by a </a:t>
            </a:r>
            <a:r>
              <a:rPr lang="en-US" altLang="en-US" i="1" dirty="0"/>
              <a:t>client</a:t>
            </a:r>
          </a:p>
          <a:p>
            <a:r>
              <a:rPr lang="en-US" altLang="en-US" i="1" dirty="0"/>
              <a:t>process </a:t>
            </a:r>
            <a:r>
              <a:rPr lang="en-US" altLang="en-US" dirty="0"/>
              <a:t>(a running application program) to send a message to a server process on the</a:t>
            </a:r>
          </a:p>
          <a:p>
            <a:r>
              <a:rPr lang="en-US" altLang="en-US" dirty="0"/>
              <a:t>same machine. Note that this </a:t>
            </a:r>
            <a:r>
              <a:rPr lang="en-US" altLang="en-US" b="1" dirty="0"/>
              <a:t>can be used only as a destination address in an IPv4</a:t>
            </a:r>
          </a:p>
          <a:p>
            <a:r>
              <a:rPr lang="en-US" altLang="en-US" dirty="0"/>
              <a:t>packet</a:t>
            </a:r>
          </a:p>
        </p:txBody>
      </p:sp>
      <p:sp>
        <p:nvSpPr>
          <p:cNvPr id="265220" name="Slide Number Placeholder 3">
            <a:extLst>
              <a:ext uri="{FF2B5EF4-FFF2-40B4-BE49-F238E27FC236}">
                <a16:creationId xmlns:a16="http://schemas.microsoft.com/office/drawing/2014/main" id="{23C2B654-3711-451A-8C15-044E75E6335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131910-9C4E-4E93-8547-12A35A22B783}" type="slidenum">
              <a:rPr lang="en-US" altLang="en-US" b="0" smtClean="0">
                <a:latin typeface="Times New Roman" panose="02020603050405020304" pitchFamily="18" charset="0"/>
              </a:rPr>
              <a:pPr/>
              <a:t>141</a:t>
            </a:fld>
            <a:endParaRPr lang="en-US" altLang="en-US" b="0">
              <a:latin typeface="Times New Roman" panose="02020603050405020304"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a:extLst>
              <a:ext uri="{FF2B5EF4-FFF2-40B4-BE49-F238E27FC236}">
                <a16:creationId xmlns:a16="http://schemas.microsoft.com/office/drawing/2014/main" id="{27809DA0-4F91-4F36-9820-3D3FB33259F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3C1C86A-9794-4A21-BB9A-8F70EEFC526A}" type="slidenum">
              <a:rPr lang="en-US" altLang="zh-TW" b="0" smtClean="0">
                <a:latin typeface="Times New Roman" panose="02020603050405020304" pitchFamily="18" charset="0"/>
              </a:rPr>
              <a:pPr/>
              <a:t>142</a:t>
            </a:fld>
            <a:endParaRPr lang="en-US" altLang="zh-TW" b="0">
              <a:latin typeface="Times New Roman" panose="02020603050405020304" pitchFamily="18" charset="0"/>
            </a:endParaRPr>
          </a:p>
        </p:txBody>
      </p:sp>
      <p:sp>
        <p:nvSpPr>
          <p:cNvPr id="267267" name="Rectangle 2">
            <a:extLst>
              <a:ext uri="{FF2B5EF4-FFF2-40B4-BE49-F238E27FC236}">
                <a16:creationId xmlns:a16="http://schemas.microsoft.com/office/drawing/2014/main" id="{70CD5BDF-4D6A-4D5D-B015-23212B16CA18}"/>
              </a:ext>
            </a:extLst>
          </p:cNvPr>
          <p:cNvSpPr>
            <a:spLocks noGrp="1" noRot="1" noChangeAspect="1" noChangeArrowheads="1" noTextEdit="1"/>
          </p:cNvSpPr>
          <p:nvPr>
            <p:ph type="sldImg"/>
          </p:nvPr>
        </p:nvSpPr>
        <p:spPr>
          <a:ln/>
        </p:spPr>
      </p:sp>
      <p:sp>
        <p:nvSpPr>
          <p:cNvPr id="267268" name="Rectangle 3">
            <a:extLst>
              <a:ext uri="{FF2B5EF4-FFF2-40B4-BE49-F238E27FC236}">
                <a16:creationId xmlns:a16="http://schemas.microsoft.com/office/drawing/2014/main" id="{80C78086-DB27-4FF1-9768-AE9806BC5CB5}"/>
              </a:ext>
            </a:extLst>
          </p:cNvPr>
          <p:cNvSpPr>
            <a:spLocks noGrp="1" noChangeArrowheads="1"/>
          </p:cNvSpPr>
          <p:nvPr>
            <p:ph type="body" idx="1"/>
          </p:nvPr>
        </p:nvSpPr>
        <p:spPr>
          <a:noFill/>
        </p:spPr>
        <p:txBody>
          <a:bodyPr/>
          <a:lstStyle/>
          <a:p>
            <a:r>
              <a:rPr lang="en-US" altLang="en-US" b="1" i="1"/>
              <a:t>Loopback Addresses</a:t>
            </a:r>
          </a:p>
          <a:p>
            <a:r>
              <a:rPr lang="en-US" altLang="en-US"/>
              <a:t>The block 127.0.0.0/8 is used for the </a:t>
            </a:r>
            <a:r>
              <a:rPr lang="en-US" altLang="en-US" b="1"/>
              <a:t>loopback address, </a:t>
            </a:r>
            <a:r>
              <a:rPr lang="en-US" altLang="en-US"/>
              <a:t>which is an address used to test</a:t>
            </a:r>
          </a:p>
          <a:p>
            <a:r>
              <a:rPr lang="en-US" altLang="en-US"/>
              <a:t>the software on a machine. When this address is used, a packet never leaves the</a:t>
            </a:r>
          </a:p>
          <a:p>
            <a:r>
              <a:rPr lang="en-US" altLang="en-US"/>
              <a:t>machine; it simply returns to the protocol software. It can be used to test the IPv4 software.</a:t>
            </a:r>
          </a:p>
          <a:p>
            <a:r>
              <a:rPr lang="en-US" altLang="en-US"/>
              <a:t>For example, an application such as “ping” can send a packet with a loopback</a:t>
            </a:r>
          </a:p>
          <a:p>
            <a:r>
              <a:rPr lang="en-US" altLang="en-US"/>
              <a:t>address as the destination address to see if the IPv4 software is capable of receiving and</a:t>
            </a:r>
          </a:p>
          <a:p>
            <a:r>
              <a:rPr lang="en-US" altLang="en-US"/>
              <a:t>processing a packet. As another example, the loopback address can be used by a </a:t>
            </a:r>
            <a:r>
              <a:rPr lang="en-US" altLang="en-US" i="1"/>
              <a:t>client</a:t>
            </a:r>
          </a:p>
          <a:p>
            <a:r>
              <a:rPr lang="en-US" altLang="en-US" i="1"/>
              <a:t>process </a:t>
            </a:r>
            <a:r>
              <a:rPr lang="en-US" altLang="en-US"/>
              <a:t>(a running application program) to send a message to a server process on the</a:t>
            </a:r>
          </a:p>
          <a:p>
            <a:r>
              <a:rPr lang="en-US" altLang="en-US"/>
              <a:t>same machine. Note that this can be used only as a destination address in an IPv4</a:t>
            </a:r>
          </a:p>
          <a:p>
            <a:r>
              <a:rPr lang="en-US" altLang="en-US"/>
              <a:t>Packet.</a:t>
            </a:r>
          </a:p>
          <a:p>
            <a:endParaRPr lang="en-US" altLang="zh-TW"/>
          </a:p>
          <a:p>
            <a:r>
              <a:rPr lang="en-US" altLang="en-US"/>
              <a:t>Like any other packets traversing the </a:t>
            </a:r>
            <a:r>
              <a:rPr lang="en-US" altLang="en-US" b="1"/>
              <a:t>TCP/IP stack</a:t>
            </a:r>
            <a:r>
              <a:rPr lang="en-US" altLang="en-US"/>
              <a:t>, looped-back packets convey the IP address and </a:t>
            </a:r>
            <a:r>
              <a:rPr lang="en-US" altLang="en-US">
                <a:hlinkClick r:id="rId3" tooltip="Port number"/>
              </a:rPr>
              <a:t>port number</a:t>
            </a:r>
            <a:r>
              <a:rPr lang="en-US" altLang="en-US"/>
              <a:t> they were addressed to. Thus, the services that ultimately receive them can respond according to the specified loopback destination. For example, an </a:t>
            </a:r>
            <a:r>
              <a:rPr lang="en-US" altLang="en-US" b="1"/>
              <a:t>HTTP service could route packets addressed to 127.0.0.99:80 and 127.0.0.100:80 to different Web servers, or to a single server that would return different web pages</a:t>
            </a:r>
            <a:r>
              <a:rPr lang="en-US" altLang="en-US"/>
              <a:t>. To simplify such testing, the hosts file can be modified to provide appropriate aliases for each such address.</a:t>
            </a:r>
          </a:p>
          <a:p>
            <a:endParaRPr lang="en-US" altLang="zh-TW"/>
          </a:p>
          <a:p>
            <a:r>
              <a:rPr lang="en-US" altLang="zh-TW"/>
              <a:t>In </a:t>
            </a:r>
            <a:r>
              <a:rPr lang="en-US" altLang="zh-TW" b="1"/>
              <a:t>windows 10 </a:t>
            </a:r>
            <a:r>
              <a:rPr lang="en-US" altLang="zh-TW"/>
              <a:t>   </a:t>
            </a:r>
            <a:r>
              <a:rPr lang="en-US" altLang="zh-TW" b="1"/>
              <a:t>C:\Windows\System32\drivers\etc</a:t>
            </a:r>
            <a:r>
              <a:rPr lang="en-US" altLang="zh-TW"/>
              <a:t>  folder contains  different file such as  Services (poet numbers), Host (host names and corresponding IP</a:t>
            </a:r>
            <a:r>
              <a:rPr lang="en-US" altLang="zh-TW" baseline="30000"/>
              <a:t>s</a:t>
            </a:r>
            <a:r>
              <a:rPr lang="en-US" altLang="zh-TW"/>
              <a:t> ,loopback), Protocol (protocol numbers).</a:t>
            </a:r>
          </a:p>
          <a:p>
            <a:endParaRPr lang="en-US" altLang="zh-TW"/>
          </a:p>
          <a:p>
            <a:r>
              <a:rPr lang="en-US" altLang="zh-TW"/>
              <a:t>Similarly in Linux  </a:t>
            </a:r>
            <a:r>
              <a:rPr lang="en-US" altLang="en-US" b="1"/>
              <a:t>/etc/hosts</a:t>
            </a:r>
            <a:endParaRPr lang="en-US" altLang="zh-TW" b="1"/>
          </a:p>
          <a:p>
            <a:endParaRPr lang="en-US" altLang="zh-TW"/>
          </a:p>
          <a:p>
            <a:r>
              <a:rPr lang="en-US" altLang="en-US">
                <a:solidFill>
                  <a:srgbClr val="252525"/>
                </a:solidFill>
                <a:latin typeface="Arial" panose="020B0604020202020204" pitchFamily="34" charset="0"/>
              </a:rPr>
              <a:t>The local loopback mechanism is useful for testing software during development, independently of any networking configurations. For example, if a computer has been configured to provide a </a:t>
            </a:r>
            <a:r>
              <a:rPr lang="en-US" altLang="en-US">
                <a:solidFill>
                  <a:srgbClr val="0B0080"/>
                </a:solidFill>
                <a:latin typeface="Arial" panose="020B0604020202020204" pitchFamily="34" charset="0"/>
                <a:hlinkClick r:id="rId4" tooltip="Website"/>
              </a:rPr>
              <a:t>website</a:t>
            </a:r>
            <a:r>
              <a:rPr lang="en-US" altLang="en-US">
                <a:solidFill>
                  <a:srgbClr val="252525"/>
                </a:solidFill>
                <a:latin typeface="Arial" panose="020B0604020202020204" pitchFamily="34" charset="0"/>
              </a:rPr>
              <a:t>, directing a locally running </a:t>
            </a:r>
            <a:r>
              <a:rPr lang="en-US" altLang="en-US">
                <a:solidFill>
                  <a:srgbClr val="0B0080"/>
                </a:solidFill>
                <a:latin typeface="Arial" panose="020B0604020202020204" pitchFamily="34" charset="0"/>
                <a:hlinkClick r:id="rId5" tooltip="Web browser"/>
              </a:rPr>
              <a:t>web browser</a:t>
            </a:r>
            <a:r>
              <a:rPr lang="en-US" altLang="en-US">
                <a:solidFill>
                  <a:srgbClr val="252525"/>
                </a:solidFill>
                <a:latin typeface="Arial" panose="020B0604020202020204" pitchFamily="34" charset="0"/>
              </a:rPr>
              <a:t> to </a:t>
            </a:r>
            <a:r>
              <a:rPr lang="en-US" altLang="en-US" b="1">
                <a:solidFill>
                  <a:srgbClr val="252525"/>
                </a:solidFill>
                <a:latin typeface="Arial" panose="020B0604020202020204" pitchFamily="34" charset="0"/>
              </a:rPr>
              <a:t>http://localhost may display its home page</a:t>
            </a:r>
            <a:endParaRPr lang="en-US" altLang="en-US" b="1"/>
          </a:p>
          <a:p>
            <a:endParaRPr lang="en-US" altLang="zh-TW"/>
          </a:p>
          <a:p>
            <a:r>
              <a:rPr lang="en-US" altLang="en-US"/>
              <a:t>However, one special range of addresses is set aside for loopback functionality. This is the range 127.0.0.0 to 127.255.255.255. IP datagrams sent by a host to a 127.x.x.x loopback address are not passed down to the data link layer for transmission. Instead, they “loop back” to the source device at the IP level. In essence, this represents a “short-circuiting” of the normal protocol stack; data is sent by a device's layer three IP implementation and then immediately received by it.</a:t>
            </a:r>
            <a:br>
              <a:rPr lang="en-US" altLang="en-US"/>
            </a:br>
            <a:br>
              <a:rPr lang="en-US" altLang="en-US"/>
            </a:br>
            <a:r>
              <a:rPr lang="en-US" altLang="en-US"/>
              <a:t>The purpose of the loopback range is testing of the TCP/IP protocol implementation on a host.</a:t>
            </a:r>
            <a:endParaRPr lang="zh-TW" altLang="zh-TW"/>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a:extLst>
              <a:ext uri="{FF2B5EF4-FFF2-40B4-BE49-F238E27FC236}">
                <a16:creationId xmlns:a16="http://schemas.microsoft.com/office/drawing/2014/main" id="{ED30046C-02B9-4F64-96D7-C774AA43F53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189CDB2-6325-40DC-A5B6-6619D91A9872}" type="slidenum">
              <a:rPr lang="en-US" altLang="zh-TW" b="0" smtClean="0">
                <a:latin typeface="Times New Roman" panose="02020603050405020304" pitchFamily="18" charset="0"/>
              </a:rPr>
              <a:pPr/>
              <a:t>143</a:t>
            </a:fld>
            <a:endParaRPr lang="en-US" altLang="zh-TW" b="0">
              <a:latin typeface="Times New Roman" panose="02020603050405020304" pitchFamily="18" charset="0"/>
            </a:endParaRPr>
          </a:p>
        </p:txBody>
      </p:sp>
      <p:sp>
        <p:nvSpPr>
          <p:cNvPr id="269315" name="Rectangle 2">
            <a:extLst>
              <a:ext uri="{FF2B5EF4-FFF2-40B4-BE49-F238E27FC236}">
                <a16:creationId xmlns:a16="http://schemas.microsoft.com/office/drawing/2014/main" id="{6BB45A8D-6886-4CEE-815B-2766E441DDEC}"/>
              </a:ext>
            </a:extLst>
          </p:cNvPr>
          <p:cNvSpPr>
            <a:spLocks noGrp="1" noRot="1" noChangeAspect="1" noChangeArrowheads="1" noTextEdit="1"/>
          </p:cNvSpPr>
          <p:nvPr>
            <p:ph type="sldImg"/>
          </p:nvPr>
        </p:nvSpPr>
        <p:spPr>
          <a:ln/>
        </p:spPr>
      </p:sp>
      <p:sp>
        <p:nvSpPr>
          <p:cNvPr id="269316" name="Rectangle 3">
            <a:extLst>
              <a:ext uri="{FF2B5EF4-FFF2-40B4-BE49-F238E27FC236}">
                <a16:creationId xmlns:a16="http://schemas.microsoft.com/office/drawing/2014/main" id="{EAB55670-E462-4038-B39F-6B8C0BB3BC9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459BFA04-6EB7-4DDD-A597-26B79E4BA50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F71336-97A6-4892-904A-6AF526799DC1}" type="slidenum">
              <a:rPr lang="en-US" altLang="zh-TW" b="0" smtClean="0">
                <a:latin typeface="Times New Roman" panose="02020603050405020304" pitchFamily="18" charset="0"/>
              </a:rPr>
              <a:pPr/>
              <a:t>13</a:t>
            </a:fld>
            <a:endParaRPr lang="en-US" altLang="zh-TW" b="0">
              <a:latin typeface="Times New Roman" panose="02020603050405020304" pitchFamily="18" charset="0"/>
            </a:endParaRPr>
          </a:p>
        </p:txBody>
      </p:sp>
      <p:sp>
        <p:nvSpPr>
          <p:cNvPr id="29699" name="Rectangle 2">
            <a:extLst>
              <a:ext uri="{FF2B5EF4-FFF2-40B4-BE49-F238E27FC236}">
                <a16:creationId xmlns:a16="http://schemas.microsoft.com/office/drawing/2014/main" id="{9C7E4A15-3B8B-48E4-8214-DAF5BCAFD245}"/>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B191FC9E-7235-4B84-9F15-BC5D70D4C120}"/>
              </a:ext>
            </a:extLst>
          </p:cNvPr>
          <p:cNvSpPr>
            <a:spLocks noGrp="1" noChangeArrowheads="1"/>
          </p:cNvSpPr>
          <p:nvPr>
            <p:ph type="body" idx="1"/>
          </p:nvPr>
        </p:nvSpPr>
        <p:spPr>
          <a:noFill/>
        </p:spPr>
        <p:txBody>
          <a:bodyPr/>
          <a:lstStyle/>
          <a:p>
            <a:pPr eaLnBrk="1" hangingPunct="1"/>
            <a:r>
              <a:rPr lang="en-US" altLang="zh-TW"/>
              <a:t>Binary Notation and Equivalent Hexa-Decimal Notations –using 0x    OR subscript 16</a:t>
            </a:r>
            <a:endParaRPr lang="zh-TW" altLang="zh-TW"/>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a:extLst>
              <a:ext uri="{FF2B5EF4-FFF2-40B4-BE49-F238E27FC236}">
                <a16:creationId xmlns:a16="http://schemas.microsoft.com/office/drawing/2014/main" id="{9E6681F1-4424-4F23-80A1-E9B1046063F5}"/>
              </a:ext>
            </a:extLst>
          </p:cNvPr>
          <p:cNvSpPr>
            <a:spLocks noGrp="1" noRot="1" noChangeAspect="1" noChangeArrowheads="1" noTextEdit="1"/>
          </p:cNvSpPr>
          <p:nvPr>
            <p:ph type="sldImg"/>
          </p:nvPr>
        </p:nvSpPr>
        <p:spPr>
          <a:ln/>
        </p:spPr>
      </p:sp>
      <p:sp>
        <p:nvSpPr>
          <p:cNvPr id="271363" name="Notes Placeholder 2">
            <a:extLst>
              <a:ext uri="{FF2B5EF4-FFF2-40B4-BE49-F238E27FC236}">
                <a16:creationId xmlns:a16="http://schemas.microsoft.com/office/drawing/2014/main" id="{A0175EFF-56B3-40D3-9D1B-8C841DD5F13E}"/>
              </a:ext>
            </a:extLst>
          </p:cNvPr>
          <p:cNvSpPr>
            <a:spLocks noGrp="1" noChangeArrowheads="1"/>
          </p:cNvSpPr>
          <p:nvPr>
            <p:ph type="body" idx="1"/>
          </p:nvPr>
        </p:nvSpPr>
        <p:spPr>
          <a:noFill/>
        </p:spPr>
        <p:txBody>
          <a:bodyPr/>
          <a:lstStyle/>
          <a:p>
            <a:r>
              <a:rPr lang="en-US" altLang="en-US" b="1" i="1"/>
              <a:t>Multicast Addresses</a:t>
            </a:r>
          </a:p>
          <a:p>
            <a:r>
              <a:rPr lang="en-US" altLang="en-US"/>
              <a:t>The block 224.0.0.0/4 is reserved for multicast communication. We discuss multicasting</a:t>
            </a:r>
          </a:p>
          <a:p>
            <a:r>
              <a:rPr lang="en-US" altLang="en-US"/>
              <a:t>in Chapter 12 in detail</a:t>
            </a:r>
          </a:p>
          <a:p>
            <a:endParaRPr lang="en-US" altLang="en-US" b="1"/>
          </a:p>
          <a:p>
            <a:r>
              <a:rPr lang="en-US" altLang="en-US" b="1"/>
              <a:t>Special Addresses in Each block</a:t>
            </a:r>
          </a:p>
          <a:p>
            <a:r>
              <a:rPr lang="en-US" altLang="en-US"/>
              <a:t>It is not mandatory, but it is recommended, that some addresses in a block be used for</a:t>
            </a:r>
          </a:p>
          <a:p>
            <a:r>
              <a:rPr lang="en-US" altLang="en-US"/>
              <a:t>special addresses. These addresses are not assigned to any host. However, if a block (or subblock)is so small, we cannot afford to use part of the addresses as special addresses.</a:t>
            </a:r>
          </a:p>
          <a:p>
            <a:endParaRPr lang="en-US" altLang="en-US"/>
          </a:p>
          <a:p>
            <a:r>
              <a:rPr lang="en-US" altLang="en-US" b="1" i="1"/>
              <a:t>Network Address</a:t>
            </a:r>
          </a:p>
          <a:p>
            <a:r>
              <a:rPr lang="en-US" altLang="en-US"/>
              <a:t>We have already discussed network addresses. The first address (with the suffix set all to 0s) in a block defines the network address. It actually defines the network itself</a:t>
            </a:r>
          </a:p>
          <a:p>
            <a:r>
              <a:rPr lang="en-US" altLang="en-US"/>
              <a:t>(cabling) and not any host in the network. Of course, the first address in a subnetwork is called the subnetwork address and plays the same role.</a:t>
            </a:r>
          </a:p>
          <a:p>
            <a:endParaRPr lang="en-US" altLang="en-US"/>
          </a:p>
          <a:p>
            <a:endParaRPr lang="en-US" altLang="en-US"/>
          </a:p>
          <a:p>
            <a:endParaRPr lang="en-US" altLang="en-US"/>
          </a:p>
        </p:txBody>
      </p:sp>
      <p:sp>
        <p:nvSpPr>
          <p:cNvPr id="271364" name="Slide Number Placeholder 3">
            <a:extLst>
              <a:ext uri="{FF2B5EF4-FFF2-40B4-BE49-F238E27FC236}">
                <a16:creationId xmlns:a16="http://schemas.microsoft.com/office/drawing/2014/main" id="{CA185925-56FE-47CC-93FB-00A3E4BFC5AF}"/>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A2FF410-A545-42DF-B1C2-A98129E07C5A}" type="slidenum">
              <a:rPr lang="en-US" altLang="zh-TW" b="0" smtClean="0">
                <a:latin typeface="Times New Roman" panose="02020603050405020304" pitchFamily="18" charset="0"/>
              </a:rPr>
              <a:pPr/>
              <a:t>144</a:t>
            </a:fld>
            <a:endParaRPr lang="en-US" altLang="zh-TW" b="0">
              <a:latin typeface="Times New Roman" panose="02020603050405020304"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a:extLst>
              <a:ext uri="{FF2B5EF4-FFF2-40B4-BE49-F238E27FC236}">
                <a16:creationId xmlns:a16="http://schemas.microsoft.com/office/drawing/2014/main" id="{15D17F41-1877-466D-8C37-E88DC6054B0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12659C-5C42-4B09-8D14-BA2EC8CC187F}" type="slidenum">
              <a:rPr lang="en-US" altLang="zh-TW" b="0" smtClean="0">
                <a:latin typeface="Times New Roman" panose="02020603050405020304" pitchFamily="18" charset="0"/>
              </a:rPr>
              <a:pPr/>
              <a:t>147</a:t>
            </a:fld>
            <a:endParaRPr lang="en-US" altLang="zh-TW" b="0">
              <a:latin typeface="Times New Roman" panose="02020603050405020304" pitchFamily="18" charset="0"/>
            </a:endParaRPr>
          </a:p>
        </p:txBody>
      </p:sp>
      <p:sp>
        <p:nvSpPr>
          <p:cNvPr id="275459" name="Rectangle 2">
            <a:extLst>
              <a:ext uri="{FF2B5EF4-FFF2-40B4-BE49-F238E27FC236}">
                <a16:creationId xmlns:a16="http://schemas.microsoft.com/office/drawing/2014/main" id="{1A6FE0A7-01D2-42FD-B8FE-1A065EDD92AF}"/>
              </a:ext>
            </a:extLst>
          </p:cNvPr>
          <p:cNvSpPr>
            <a:spLocks noGrp="1" noRot="1" noChangeAspect="1" noChangeArrowheads="1" noTextEdit="1"/>
          </p:cNvSpPr>
          <p:nvPr>
            <p:ph type="sldImg"/>
          </p:nvPr>
        </p:nvSpPr>
        <p:spPr>
          <a:ln/>
        </p:spPr>
      </p:sp>
      <p:sp>
        <p:nvSpPr>
          <p:cNvPr id="275460" name="Rectangle 3">
            <a:extLst>
              <a:ext uri="{FF2B5EF4-FFF2-40B4-BE49-F238E27FC236}">
                <a16:creationId xmlns:a16="http://schemas.microsoft.com/office/drawing/2014/main" id="{B502E885-BE29-4CE6-A664-9F99873E6C48}"/>
              </a:ext>
            </a:extLst>
          </p:cNvPr>
          <p:cNvSpPr>
            <a:spLocks noGrp="1" noChangeArrowheads="1"/>
          </p:cNvSpPr>
          <p:nvPr>
            <p:ph type="body" idx="1"/>
          </p:nvPr>
        </p:nvSpPr>
        <p:spPr>
          <a:noFill/>
        </p:spPr>
        <p:txBody>
          <a:bodyPr/>
          <a:lstStyle/>
          <a:p>
            <a:pPr eaLnBrk="1" hangingPunct="1"/>
            <a:br>
              <a:rPr lang="en-US" altLang="zh-TW"/>
            </a:br>
            <a:r>
              <a:rPr lang="en-US" altLang="zh-TW" b="1"/>
              <a:t>Directed Broadcast </a:t>
            </a:r>
            <a:r>
              <a:rPr lang="en-US" altLang="zh-TW"/>
              <a:t>address is the local subnet broadcast address. If the subnet is 192.168.10.0 , the directed broadcast address will be 192.168.10.255 , which will be heard by all in the same subnet hosts. The router will receive such packet and process it. The  </a:t>
            </a:r>
            <a:r>
              <a:rPr lang="en-US" altLang="zh-TW" b="1"/>
              <a:t>destination mac address will still be FF:FF:FF:FF:FF:FF</a:t>
            </a:r>
            <a:r>
              <a:rPr lang="en-US" altLang="zh-TW"/>
              <a:t>, as it is to be received by all hosts. If a Device on some other network want to communicate with all devices in a network with address  192.168.10.0 then Destination address must be 192.168.10.</a:t>
            </a:r>
            <a:r>
              <a:rPr lang="en-US" altLang="zh-TW" b="1"/>
              <a:t>255</a:t>
            </a:r>
            <a:br>
              <a:rPr lang="en-US" altLang="zh-TW"/>
            </a:br>
            <a:br>
              <a:rPr lang="en-US" altLang="zh-TW"/>
            </a:br>
            <a:r>
              <a:rPr lang="en-US" altLang="zh-TW"/>
              <a:t>DHCP packets are Limited broadcast packets and NBNS uses directed broadcast packets.</a:t>
            </a:r>
            <a:r>
              <a:rPr lang="en-US" altLang="en-US"/>
              <a:t> NetBIOS Name Service (</a:t>
            </a:r>
            <a:r>
              <a:rPr lang="en-US" altLang="en-US" b="1"/>
              <a:t>NBNS</a:t>
            </a:r>
            <a:r>
              <a:rPr lang="en-US" altLang="en-US"/>
              <a:t>) This service is often called WINS on Windows systems. The NetBIOS Name Service is part of the NetBIOS-over-TCP protocol suite,</a:t>
            </a:r>
            <a:endParaRPr lang="en-US" altLang="zh-TW"/>
          </a:p>
          <a:p>
            <a:pPr eaLnBrk="1" hangingPunct="1"/>
            <a:endParaRPr lang="en-US" altLang="zh-TW"/>
          </a:p>
          <a:p>
            <a:r>
              <a:rPr lang="en-US" altLang="en-US"/>
              <a:t>The last address in a block or subblock (with the </a:t>
            </a:r>
            <a:r>
              <a:rPr lang="en-US" altLang="en-US" b="1"/>
              <a:t>suffix set all to 1s</a:t>
            </a:r>
            <a:r>
              <a:rPr lang="en-US" altLang="en-US"/>
              <a:t>) can be used as a</a:t>
            </a:r>
          </a:p>
          <a:p>
            <a:r>
              <a:rPr lang="en-US" altLang="en-US" b="1"/>
              <a:t>direct broadcast address. </a:t>
            </a:r>
            <a:r>
              <a:rPr lang="en-US" altLang="en-US"/>
              <a:t>This address is usually </a:t>
            </a:r>
            <a:r>
              <a:rPr lang="en-US" altLang="en-US" b="1"/>
              <a:t>used by a router to send a packet to</a:t>
            </a:r>
          </a:p>
          <a:p>
            <a:r>
              <a:rPr lang="en-US" altLang="en-US" b="1"/>
              <a:t>all hosts</a:t>
            </a:r>
            <a:r>
              <a:rPr lang="en-US" altLang="en-US"/>
              <a:t> in a specific network. </a:t>
            </a:r>
            <a:r>
              <a:rPr lang="en-US" altLang="en-US" b="1"/>
              <a:t>All hosts </a:t>
            </a:r>
            <a:r>
              <a:rPr lang="en-US" altLang="en-US"/>
              <a:t>will </a:t>
            </a:r>
            <a:r>
              <a:rPr lang="en-US" altLang="en-US" b="1"/>
              <a:t>accept a packet </a:t>
            </a:r>
            <a:r>
              <a:rPr lang="en-US" altLang="en-US"/>
              <a:t>having </a:t>
            </a:r>
            <a:r>
              <a:rPr lang="en-US" altLang="en-US" b="1"/>
              <a:t>this type of destination</a:t>
            </a:r>
          </a:p>
          <a:p>
            <a:r>
              <a:rPr lang="en-US" altLang="en-US"/>
              <a:t>address. Note that this address can be used only as a destination address in an IPv4</a:t>
            </a:r>
          </a:p>
          <a:p>
            <a:r>
              <a:rPr lang="en-US" altLang="en-US"/>
              <a:t>packet. In Figure 5.38, the router sends a datagram using a destination IPv4 address</a:t>
            </a:r>
          </a:p>
          <a:p>
            <a:r>
              <a:rPr lang="en-US" altLang="en-US"/>
              <a:t>with a suffix of all 1s. All devices on this network receive and process the datagram.</a:t>
            </a:r>
          </a:p>
          <a:p>
            <a:endParaRPr lang="en-US" altLang="en-US"/>
          </a:p>
          <a:p>
            <a:r>
              <a:rPr lang="en-US" altLang="zh-TW"/>
              <a:t>Limited broadcast is the broadcast limited to a single LAN and which is to be received by all. It is sent to reserved Class E , </a:t>
            </a:r>
            <a:r>
              <a:rPr lang="en-US" altLang="zh-TW" b="1"/>
              <a:t>IP address 255.255.255.255. The destination MAC address for such frames will be FF:FF:FF:FF:FF:FF</a:t>
            </a:r>
            <a:r>
              <a:rPr lang="en-US" altLang="zh-TW"/>
              <a:t>.  The router simply drop the Limited broadcast address and does not forward it.</a:t>
            </a:r>
            <a:br>
              <a:rPr lang="en-US" altLang="zh-TW"/>
            </a:br>
            <a:endParaRPr lang="en-US" alt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a:extLst>
              <a:ext uri="{FF2B5EF4-FFF2-40B4-BE49-F238E27FC236}">
                <a16:creationId xmlns:a16="http://schemas.microsoft.com/office/drawing/2014/main" id="{95AC0F88-B30A-452C-B9E1-44FD614B7125}"/>
              </a:ext>
            </a:extLst>
          </p:cNvPr>
          <p:cNvSpPr>
            <a:spLocks noGrp="1" noRot="1" noChangeAspect="1" noChangeArrowheads="1" noTextEdit="1"/>
          </p:cNvSpPr>
          <p:nvPr>
            <p:ph type="sldImg"/>
          </p:nvPr>
        </p:nvSpPr>
        <p:spPr>
          <a:ln/>
        </p:spPr>
      </p:sp>
      <p:sp>
        <p:nvSpPr>
          <p:cNvPr id="277507" name="Notes Placeholder 2">
            <a:extLst>
              <a:ext uri="{FF2B5EF4-FFF2-40B4-BE49-F238E27FC236}">
                <a16:creationId xmlns:a16="http://schemas.microsoft.com/office/drawing/2014/main" id="{8779D6BE-0198-43AE-929E-731C395C6B8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7508" name="Slide Number Placeholder 3">
            <a:extLst>
              <a:ext uri="{FF2B5EF4-FFF2-40B4-BE49-F238E27FC236}">
                <a16:creationId xmlns:a16="http://schemas.microsoft.com/office/drawing/2014/main" id="{5A602E2F-577E-452B-A5C6-D87C6A71771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216360E-06D0-4728-B110-8E1B1C92B0C1}" type="slidenum">
              <a:rPr lang="en-US" altLang="en-US" b="0" smtClean="0">
                <a:latin typeface="Times New Roman" panose="02020603050405020304" pitchFamily="18" charset="0"/>
              </a:rPr>
              <a:pPr/>
              <a:t>148</a:t>
            </a:fld>
            <a:endParaRPr lang="en-US" altLang="en-US" b="0">
              <a:latin typeface="Times New Roman" panose="02020603050405020304"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a:extLst>
              <a:ext uri="{FF2B5EF4-FFF2-40B4-BE49-F238E27FC236}">
                <a16:creationId xmlns:a16="http://schemas.microsoft.com/office/drawing/2014/main" id="{84AC3415-1648-4601-985A-FFBB9C29CE8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83A5A71-03D2-4352-A747-EDEFA4350B74}" type="slidenum">
              <a:rPr lang="en-US" altLang="zh-TW" b="0" smtClean="0">
                <a:latin typeface="Times New Roman" panose="02020603050405020304" pitchFamily="18" charset="0"/>
              </a:rPr>
              <a:pPr/>
              <a:t>150</a:t>
            </a:fld>
            <a:endParaRPr lang="en-US" altLang="zh-TW" b="0">
              <a:latin typeface="Times New Roman" panose="02020603050405020304" pitchFamily="18" charset="0"/>
            </a:endParaRPr>
          </a:p>
        </p:txBody>
      </p:sp>
      <p:sp>
        <p:nvSpPr>
          <p:cNvPr id="280579" name="Rectangle 2">
            <a:extLst>
              <a:ext uri="{FF2B5EF4-FFF2-40B4-BE49-F238E27FC236}">
                <a16:creationId xmlns:a16="http://schemas.microsoft.com/office/drawing/2014/main" id="{056DD89B-3632-4292-80F8-7BEB0FACA2C5}"/>
              </a:ext>
            </a:extLst>
          </p:cNvPr>
          <p:cNvSpPr>
            <a:spLocks noGrp="1" noRot="1" noChangeAspect="1" noChangeArrowheads="1" noTextEdit="1"/>
          </p:cNvSpPr>
          <p:nvPr>
            <p:ph type="sldImg"/>
          </p:nvPr>
        </p:nvSpPr>
        <p:spPr>
          <a:ln/>
        </p:spPr>
      </p:sp>
      <p:sp>
        <p:nvSpPr>
          <p:cNvPr id="280580" name="Rectangle 3">
            <a:extLst>
              <a:ext uri="{FF2B5EF4-FFF2-40B4-BE49-F238E27FC236}">
                <a16:creationId xmlns:a16="http://schemas.microsoft.com/office/drawing/2014/main" id="{5D019920-C613-4B5F-9906-CAF2ACE9713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a:extLst>
              <a:ext uri="{FF2B5EF4-FFF2-40B4-BE49-F238E27FC236}">
                <a16:creationId xmlns:a16="http://schemas.microsoft.com/office/drawing/2014/main" id="{7998DAC5-431F-4175-91A5-7339A3E76F6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490736F-A4E6-47E7-B66C-00C8E411D11A}" type="slidenum">
              <a:rPr lang="en-US" altLang="zh-TW" b="0" smtClean="0">
                <a:latin typeface="Times New Roman" panose="02020603050405020304" pitchFamily="18" charset="0"/>
              </a:rPr>
              <a:pPr/>
              <a:t>151</a:t>
            </a:fld>
            <a:endParaRPr lang="en-US" altLang="zh-TW" b="0">
              <a:latin typeface="Times New Roman" panose="02020603050405020304" pitchFamily="18" charset="0"/>
            </a:endParaRPr>
          </a:p>
        </p:txBody>
      </p:sp>
      <p:sp>
        <p:nvSpPr>
          <p:cNvPr id="282627" name="Rectangle 2">
            <a:extLst>
              <a:ext uri="{FF2B5EF4-FFF2-40B4-BE49-F238E27FC236}">
                <a16:creationId xmlns:a16="http://schemas.microsoft.com/office/drawing/2014/main" id="{3B37B498-2DCF-4203-B7D1-2A767D566029}"/>
              </a:ext>
            </a:extLst>
          </p:cNvPr>
          <p:cNvSpPr>
            <a:spLocks noGrp="1" noRot="1" noChangeAspect="1" noChangeArrowheads="1" noTextEdit="1"/>
          </p:cNvSpPr>
          <p:nvPr>
            <p:ph type="sldImg"/>
          </p:nvPr>
        </p:nvSpPr>
        <p:spPr>
          <a:ln/>
        </p:spPr>
      </p:sp>
      <p:sp>
        <p:nvSpPr>
          <p:cNvPr id="282628" name="Rectangle 3">
            <a:extLst>
              <a:ext uri="{FF2B5EF4-FFF2-40B4-BE49-F238E27FC236}">
                <a16:creationId xmlns:a16="http://schemas.microsoft.com/office/drawing/2014/main" id="{BE246424-D348-4319-9D14-7008DB65764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a:extLst>
              <a:ext uri="{FF2B5EF4-FFF2-40B4-BE49-F238E27FC236}">
                <a16:creationId xmlns:a16="http://schemas.microsoft.com/office/drawing/2014/main" id="{D1141AB6-4C05-43B5-B512-C9431C9C0E8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DB241D8-14A5-4B35-895B-547EB41E40BB}" type="slidenum">
              <a:rPr lang="en-US" altLang="zh-TW" b="0" smtClean="0">
                <a:latin typeface="Times New Roman" panose="02020603050405020304" pitchFamily="18" charset="0"/>
              </a:rPr>
              <a:pPr/>
              <a:t>152</a:t>
            </a:fld>
            <a:endParaRPr lang="en-US" altLang="zh-TW" b="0">
              <a:latin typeface="Times New Roman" panose="02020603050405020304" pitchFamily="18" charset="0"/>
            </a:endParaRPr>
          </a:p>
        </p:txBody>
      </p:sp>
      <p:sp>
        <p:nvSpPr>
          <p:cNvPr id="284675" name="Rectangle 2">
            <a:extLst>
              <a:ext uri="{FF2B5EF4-FFF2-40B4-BE49-F238E27FC236}">
                <a16:creationId xmlns:a16="http://schemas.microsoft.com/office/drawing/2014/main" id="{C52B118F-0034-44A4-B7CE-3991007275C5}"/>
              </a:ext>
            </a:extLst>
          </p:cNvPr>
          <p:cNvSpPr>
            <a:spLocks noGrp="1" noRot="1" noChangeAspect="1" noChangeArrowheads="1" noTextEdit="1"/>
          </p:cNvSpPr>
          <p:nvPr>
            <p:ph type="sldImg"/>
          </p:nvPr>
        </p:nvSpPr>
        <p:spPr>
          <a:ln/>
        </p:spPr>
      </p:sp>
      <p:sp>
        <p:nvSpPr>
          <p:cNvPr id="284676" name="Rectangle 3">
            <a:extLst>
              <a:ext uri="{FF2B5EF4-FFF2-40B4-BE49-F238E27FC236}">
                <a16:creationId xmlns:a16="http://schemas.microsoft.com/office/drawing/2014/main" id="{15C767CA-2F4A-44FA-BB8C-B775A16BBD52}"/>
              </a:ext>
            </a:extLst>
          </p:cNvPr>
          <p:cNvSpPr>
            <a:spLocks noGrp="1" noChangeArrowheads="1"/>
          </p:cNvSpPr>
          <p:nvPr>
            <p:ph type="body" idx="1"/>
          </p:nvPr>
        </p:nvSpPr>
        <p:spPr>
          <a:noFill/>
        </p:spPr>
        <p:txBody>
          <a:bodyPr/>
          <a:lstStyle/>
          <a:p>
            <a:r>
              <a:rPr lang="en-US" altLang="en-US"/>
              <a:t>A technology that can provide the mapping between the private and universal addresses, is network address translation (NAT). The technology allows a site to use a</a:t>
            </a:r>
          </a:p>
          <a:p>
            <a:r>
              <a:rPr lang="en-US" altLang="en-US"/>
              <a:t>set of private addresses for internal communication and a set of global Internet addresses. (at least one) for communication with the rest of the world. The site must have only one single connection to the global Internet through a </a:t>
            </a:r>
            <a:r>
              <a:rPr lang="en-US" altLang="en-US" b="1"/>
              <a:t>NAT-capable router that runs NAT software</a:t>
            </a:r>
            <a:r>
              <a:rPr lang="en-US" altLang="en-US"/>
              <a:t>. Figure 5.39 shows a simple implementation of NAT.</a:t>
            </a:r>
          </a:p>
          <a:p>
            <a:r>
              <a:rPr lang="en-US" altLang="en-US"/>
              <a:t>As the figure shows, the private network uses private addresses. The </a:t>
            </a:r>
            <a:r>
              <a:rPr lang="en-US" altLang="en-US" b="1"/>
              <a:t>router that connects the network </a:t>
            </a:r>
            <a:r>
              <a:rPr lang="en-US" altLang="en-US"/>
              <a:t>to the global address </a:t>
            </a:r>
            <a:r>
              <a:rPr lang="en-US" altLang="en-US" b="1"/>
              <a:t>uses one private address</a:t>
            </a:r>
            <a:r>
              <a:rPr lang="en-US" altLang="en-US"/>
              <a:t> and </a:t>
            </a:r>
            <a:r>
              <a:rPr lang="en-US" altLang="en-US" b="1"/>
              <a:t>one global</a:t>
            </a:r>
          </a:p>
          <a:p>
            <a:r>
              <a:rPr lang="en-US" altLang="en-US" b="1"/>
              <a:t>address</a:t>
            </a:r>
            <a:r>
              <a:rPr lang="en-US" altLang="en-US"/>
              <a:t>. The </a:t>
            </a:r>
            <a:r>
              <a:rPr lang="en-US" altLang="en-US" b="1"/>
              <a:t>private network is transparent to the rest of the Internet</a:t>
            </a:r>
            <a:r>
              <a:rPr lang="en-US" altLang="en-US"/>
              <a:t>; the rest of the Internet sees only the NAT router with the address 200.24.5.8.</a:t>
            </a:r>
          </a:p>
          <a:p>
            <a:endParaRPr lang="en-US" altLang="en-US"/>
          </a:p>
          <a:p>
            <a:endParaRPr lang="en-US" altLang="en-US"/>
          </a:p>
          <a:p>
            <a:endParaRPr lang="zh-TW" altLang="zh-TW"/>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a:extLst>
              <a:ext uri="{FF2B5EF4-FFF2-40B4-BE49-F238E27FC236}">
                <a16:creationId xmlns:a16="http://schemas.microsoft.com/office/drawing/2014/main" id="{2B7E62BB-6B06-47BE-B425-E980C02FE97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875705F-4A50-42F2-B6C9-7443E9840A6B}" type="slidenum">
              <a:rPr lang="en-US" altLang="zh-TW" b="0" smtClean="0">
                <a:latin typeface="Times New Roman" panose="02020603050405020304" pitchFamily="18" charset="0"/>
              </a:rPr>
              <a:pPr/>
              <a:t>153</a:t>
            </a:fld>
            <a:endParaRPr lang="en-US" altLang="zh-TW" b="0">
              <a:latin typeface="Times New Roman" panose="02020603050405020304" pitchFamily="18" charset="0"/>
            </a:endParaRPr>
          </a:p>
        </p:txBody>
      </p:sp>
      <p:sp>
        <p:nvSpPr>
          <p:cNvPr id="286723" name="Rectangle 2">
            <a:extLst>
              <a:ext uri="{FF2B5EF4-FFF2-40B4-BE49-F238E27FC236}">
                <a16:creationId xmlns:a16="http://schemas.microsoft.com/office/drawing/2014/main" id="{944776E0-B016-4BEE-94E6-46F8436F48DE}"/>
              </a:ext>
            </a:extLst>
          </p:cNvPr>
          <p:cNvSpPr>
            <a:spLocks noGrp="1" noRot="1" noChangeAspect="1" noChangeArrowheads="1" noTextEdit="1"/>
          </p:cNvSpPr>
          <p:nvPr>
            <p:ph type="sldImg"/>
          </p:nvPr>
        </p:nvSpPr>
        <p:spPr>
          <a:ln/>
        </p:spPr>
      </p:sp>
      <p:sp>
        <p:nvSpPr>
          <p:cNvPr id="286724" name="Rectangle 3">
            <a:extLst>
              <a:ext uri="{FF2B5EF4-FFF2-40B4-BE49-F238E27FC236}">
                <a16:creationId xmlns:a16="http://schemas.microsoft.com/office/drawing/2014/main" id="{AA13105B-5CE3-46C2-92CF-08442DD99DD4}"/>
              </a:ext>
            </a:extLst>
          </p:cNvPr>
          <p:cNvSpPr>
            <a:spLocks noGrp="1" noChangeArrowheads="1"/>
          </p:cNvSpPr>
          <p:nvPr>
            <p:ph type="body" idx="1"/>
          </p:nvPr>
        </p:nvSpPr>
        <p:spPr>
          <a:noFill/>
        </p:spPr>
        <p:txBody>
          <a:bodyPr/>
          <a:lstStyle/>
          <a:p>
            <a:r>
              <a:rPr lang="en-US" altLang="en-US" b="1" dirty="0"/>
              <a:t>Address Translation</a:t>
            </a:r>
          </a:p>
          <a:p>
            <a:r>
              <a:rPr lang="en-US" altLang="en-US" dirty="0"/>
              <a:t>All of the outgoing packets go through the NAT router, which replaces the </a:t>
            </a:r>
            <a:r>
              <a:rPr lang="en-US" altLang="en-US" i="1" dirty="0"/>
              <a:t>source</a:t>
            </a:r>
          </a:p>
          <a:p>
            <a:r>
              <a:rPr lang="en-US" altLang="en-US" i="1" dirty="0"/>
              <a:t>address </a:t>
            </a:r>
            <a:r>
              <a:rPr lang="en-US" altLang="en-US" dirty="0"/>
              <a:t>in the packet with the global NAT address. All incoming packets also pass</a:t>
            </a:r>
          </a:p>
          <a:p>
            <a:r>
              <a:rPr lang="en-US" altLang="en-US" dirty="0"/>
              <a:t>through the NAT router, which replaces the </a:t>
            </a:r>
            <a:r>
              <a:rPr lang="en-US" altLang="en-US" i="1" dirty="0"/>
              <a:t>destination address </a:t>
            </a:r>
            <a:r>
              <a:rPr lang="en-US" altLang="en-US" dirty="0"/>
              <a:t>in the packet (the NAT</a:t>
            </a:r>
          </a:p>
          <a:p>
            <a:r>
              <a:rPr lang="en-US" altLang="en-US" dirty="0"/>
              <a:t>router global address) with the appropriate private address. Figure 5.40 shows an example</a:t>
            </a:r>
          </a:p>
          <a:p>
            <a:r>
              <a:rPr lang="en-US" altLang="en-US" dirty="0"/>
              <a:t>of address translation. </a:t>
            </a:r>
          </a:p>
          <a:p>
            <a:endParaRPr lang="en-US" altLang="zh-TW" dirty="0"/>
          </a:p>
          <a:p>
            <a:r>
              <a:rPr lang="en-US" altLang="en-US" dirty="0"/>
              <a:t>As the figure shows, the private network uses private addresses. The router that</a:t>
            </a:r>
          </a:p>
          <a:p>
            <a:r>
              <a:rPr lang="en-US" altLang="en-US" dirty="0"/>
              <a:t>connects the network to the global address uses one private address and one global</a:t>
            </a:r>
          </a:p>
          <a:p>
            <a:r>
              <a:rPr lang="en-US" altLang="en-US" dirty="0"/>
              <a:t>address. The private network is transparent to the rest of the Internet; the rest of the</a:t>
            </a:r>
          </a:p>
          <a:p>
            <a:r>
              <a:rPr lang="en-US" altLang="en-US" dirty="0"/>
              <a:t>Internet sees only the NAT router with the address 200.24.5.8. </a:t>
            </a:r>
          </a:p>
          <a:p>
            <a:endParaRPr lang="en-US" altLang="zh-TW" dirty="0"/>
          </a:p>
          <a:p>
            <a:r>
              <a:rPr lang="en-US" altLang="en-US" b="1" dirty="0"/>
              <a:t>Translation Table</a:t>
            </a:r>
          </a:p>
          <a:p>
            <a:r>
              <a:rPr lang="en-US" altLang="en-US" dirty="0"/>
              <a:t>The reader may have noticed that translating the source addresses for an outgoing</a:t>
            </a:r>
          </a:p>
          <a:p>
            <a:r>
              <a:rPr lang="en-US" altLang="en-US" dirty="0"/>
              <a:t>packet is straightforward. But how does the NAT router know the destination address</a:t>
            </a:r>
          </a:p>
          <a:p>
            <a:r>
              <a:rPr lang="en-US" altLang="en-US" dirty="0"/>
              <a:t>for a packet coming from the Internet? There may be tens or hundreds of private IP addresses, </a:t>
            </a:r>
          </a:p>
          <a:p>
            <a:r>
              <a:rPr lang="en-US" altLang="en-US" dirty="0"/>
              <a:t>each belonging to one specific host. The problem is solved if the NAT router</a:t>
            </a:r>
          </a:p>
          <a:p>
            <a:r>
              <a:rPr lang="en-US" altLang="en-US" dirty="0"/>
              <a:t>has a </a:t>
            </a:r>
            <a:r>
              <a:rPr lang="en-US" altLang="en-US" b="1" dirty="0"/>
              <a:t>translation table.</a:t>
            </a:r>
          </a:p>
          <a:p>
            <a:endParaRPr lang="en-US" altLang="zh-TW" b="1" dirty="0"/>
          </a:p>
          <a:p>
            <a:r>
              <a:rPr lang="en-US" altLang="en-US" dirty="0"/>
              <a:t>In this strategy, communication must always be </a:t>
            </a:r>
            <a:r>
              <a:rPr lang="en-US" altLang="en-US" b="1" dirty="0"/>
              <a:t>initiated by the private network</a:t>
            </a:r>
            <a:r>
              <a:rPr lang="en-US" altLang="en-US" dirty="0"/>
              <a:t>.</a:t>
            </a:r>
          </a:p>
          <a:p>
            <a:r>
              <a:rPr lang="en-US" altLang="en-US" dirty="0"/>
              <a:t>The NAT mechanism described requires that the private network start the communication.</a:t>
            </a:r>
          </a:p>
          <a:p>
            <a:r>
              <a:rPr lang="en-US" altLang="en-US" dirty="0"/>
              <a:t>As we will see, NAT is used </a:t>
            </a:r>
            <a:r>
              <a:rPr lang="en-US" altLang="en-US" b="1" dirty="0"/>
              <a:t>mostly by ISPs that assign one single address to a</a:t>
            </a:r>
          </a:p>
          <a:p>
            <a:r>
              <a:rPr lang="en-US" altLang="en-US" b="1" dirty="0"/>
              <a:t>customer</a:t>
            </a:r>
            <a:r>
              <a:rPr lang="en-US" altLang="en-US" dirty="0"/>
              <a:t>. The customer, however, may be a member of a private network that has many</a:t>
            </a:r>
          </a:p>
          <a:p>
            <a:r>
              <a:rPr lang="en-US" altLang="en-US" dirty="0"/>
              <a:t>private addresses. </a:t>
            </a:r>
          </a:p>
          <a:p>
            <a:r>
              <a:rPr lang="en-US" altLang="en-US" dirty="0"/>
              <a:t>In this case, communication with </a:t>
            </a:r>
            <a:r>
              <a:rPr lang="en-US" altLang="en-US" b="1" dirty="0"/>
              <a:t>the Internet is always initiated from</a:t>
            </a:r>
          </a:p>
          <a:p>
            <a:r>
              <a:rPr lang="en-US" altLang="en-US" dirty="0"/>
              <a:t>the </a:t>
            </a:r>
            <a:r>
              <a:rPr lang="en-US" altLang="en-US" b="1" dirty="0"/>
              <a:t>customer site, using a client program such as HTTP, TELNET, or FTP to access </a:t>
            </a:r>
            <a:r>
              <a:rPr lang="en-US" altLang="en-US" dirty="0"/>
              <a:t>the</a:t>
            </a:r>
          </a:p>
          <a:p>
            <a:r>
              <a:rPr lang="en-US" altLang="en-US" dirty="0"/>
              <a:t>corresponding server program. </a:t>
            </a:r>
          </a:p>
          <a:p>
            <a:endParaRPr lang="en-US" altLang="zh-TW" dirty="0"/>
          </a:p>
          <a:p>
            <a:r>
              <a:rPr lang="en-US" altLang="en-US" dirty="0"/>
              <a:t>A</a:t>
            </a:r>
            <a:r>
              <a:rPr lang="en-US" altLang="en-US" b="1" u="sng" dirty="0"/>
              <a:t> private network cannot run a server program for clients outside of its network </a:t>
            </a:r>
            <a:r>
              <a:rPr lang="en-US" altLang="en-US" dirty="0"/>
              <a:t>if</a:t>
            </a:r>
          </a:p>
          <a:p>
            <a:r>
              <a:rPr lang="en-US" altLang="en-US" dirty="0"/>
              <a:t>it is using NAT technology.</a:t>
            </a:r>
            <a:endParaRPr lang="zh-TW" altLang="zh-TW"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a:extLst>
              <a:ext uri="{FF2B5EF4-FFF2-40B4-BE49-F238E27FC236}">
                <a16:creationId xmlns:a16="http://schemas.microsoft.com/office/drawing/2014/main" id="{9F355C6F-FB94-45ED-B6FC-B1C54FC57E5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A234D2-A4F7-4A7E-83EF-BC5057E8DE2B}" type="slidenum">
              <a:rPr lang="en-US" altLang="zh-TW" b="0" smtClean="0">
                <a:latin typeface="Times New Roman" panose="02020603050405020304" pitchFamily="18" charset="0"/>
              </a:rPr>
              <a:pPr/>
              <a:t>154</a:t>
            </a:fld>
            <a:endParaRPr lang="en-US" altLang="zh-TW" b="0">
              <a:latin typeface="Times New Roman" panose="02020603050405020304" pitchFamily="18" charset="0"/>
            </a:endParaRPr>
          </a:p>
        </p:txBody>
      </p:sp>
      <p:sp>
        <p:nvSpPr>
          <p:cNvPr id="288771" name="Rectangle 2">
            <a:extLst>
              <a:ext uri="{FF2B5EF4-FFF2-40B4-BE49-F238E27FC236}">
                <a16:creationId xmlns:a16="http://schemas.microsoft.com/office/drawing/2014/main" id="{71046D2F-30DA-4826-BF92-41BCBD35B4DA}"/>
              </a:ext>
            </a:extLst>
          </p:cNvPr>
          <p:cNvSpPr>
            <a:spLocks noGrp="1" noRot="1" noChangeAspect="1" noChangeArrowheads="1" noTextEdit="1"/>
          </p:cNvSpPr>
          <p:nvPr>
            <p:ph type="sldImg"/>
          </p:nvPr>
        </p:nvSpPr>
        <p:spPr>
          <a:ln/>
        </p:spPr>
      </p:sp>
      <p:sp>
        <p:nvSpPr>
          <p:cNvPr id="288772" name="Rectangle 3">
            <a:extLst>
              <a:ext uri="{FF2B5EF4-FFF2-40B4-BE49-F238E27FC236}">
                <a16:creationId xmlns:a16="http://schemas.microsoft.com/office/drawing/2014/main" id="{8F30E45F-BC4A-47C9-89FC-E1C261469A14}"/>
              </a:ext>
            </a:extLst>
          </p:cNvPr>
          <p:cNvSpPr>
            <a:spLocks noGrp="1" noChangeArrowheads="1"/>
          </p:cNvSpPr>
          <p:nvPr>
            <p:ph type="body" idx="1"/>
          </p:nvPr>
        </p:nvSpPr>
        <p:spPr>
          <a:noFill/>
        </p:spPr>
        <p:txBody>
          <a:bodyPr/>
          <a:lstStyle/>
          <a:p>
            <a:r>
              <a:rPr lang="en-US" altLang="en-US" b="1"/>
              <a:t>Translation Table</a:t>
            </a:r>
          </a:p>
          <a:p>
            <a:r>
              <a:rPr lang="en-US" altLang="en-US"/>
              <a:t>The reader may have noticed that translating the source addresses for an outgoing</a:t>
            </a:r>
          </a:p>
          <a:p>
            <a:r>
              <a:rPr lang="en-US" altLang="en-US"/>
              <a:t>packet is straightforward. But how does the NAT router know the destination address</a:t>
            </a:r>
          </a:p>
          <a:p>
            <a:r>
              <a:rPr lang="en-US" altLang="en-US"/>
              <a:t>for a packet coming from the Internet? There may be tens or hundreds of private IP addresses, </a:t>
            </a:r>
          </a:p>
          <a:p>
            <a:r>
              <a:rPr lang="en-US" altLang="en-US"/>
              <a:t>each belonging to one specific host. The problem is solved if the NAT router</a:t>
            </a:r>
          </a:p>
          <a:p>
            <a:r>
              <a:rPr lang="en-US" altLang="en-US"/>
              <a:t>has a </a:t>
            </a:r>
            <a:r>
              <a:rPr lang="en-US" altLang="en-US" b="1"/>
              <a:t>translation table.</a:t>
            </a:r>
          </a:p>
          <a:p>
            <a:endParaRPr lang="en-US" altLang="zh-TW" b="1"/>
          </a:p>
          <a:p>
            <a:r>
              <a:rPr lang="en-US" altLang="en-US"/>
              <a:t>In this strategy, communication must always be </a:t>
            </a:r>
            <a:r>
              <a:rPr lang="en-US" altLang="en-US" b="1"/>
              <a:t>initiated by the private network</a:t>
            </a:r>
            <a:r>
              <a:rPr lang="en-US" altLang="en-US"/>
              <a:t>.</a:t>
            </a:r>
          </a:p>
          <a:p>
            <a:r>
              <a:rPr lang="en-US" altLang="en-US"/>
              <a:t>The NAT mechanism described requires that the private network start the communication.</a:t>
            </a:r>
          </a:p>
          <a:p>
            <a:r>
              <a:rPr lang="en-US" altLang="en-US"/>
              <a:t>As we will see, NAT is used </a:t>
            </a:r>
            <a:r>
              <a:rPr lang="en-US" altLang="en-US" b="1"/>
              <a:t>mostly by ISPs that assign one single address to a</a:t>
            </a:r>
          </a:p>
          <a:p>
            <a:r>
              <a:rPr lang="en-US" altLang="en-US" b="1"/>
              <a:t>customer</a:t>
            </a:r>
            <a:r>
              <a:rPr lang="en-US" altLang="en-US"/>
              <a:t>. The customer, however, may be a member of a private network that has many</a:t>
            </a:r>
          </a:p>
          <a:p>
            <a:r>
              <a:rPr lang="en-US" altLang="en-US"/>
              <a:t>private addresses. </a:t>
            </a:r>
          </a:p>
          <a:p>
            <a:r>
              <a:rPr lang="en-US" altLang="en-US"/>
              <a:t>In this case, communication with </a:t>
            </a:r>
            <a:r>
              <a:rPr lang="en-US" altLang="en-US" b="1"/>
              <a:t>the Internet is always initiated from</a:t>
            </a:r>
          </a:p>
          <a:p>
            <a:r>
              <a:rPr lang="en-US" altLang="en-US"/>
              <a:t>the </a:t>
            </a:r>
            <a:r>
              <a:rPr lang="en-US" altLang="en-US" b="1"/>
              <a:t>customer site, using a client program such as HTTP, TELNET, or FTP to access </a:t>
            </a:r>
            <a:r>
              <a:rPr lang="en-US" altLang="en-US"/>
              <a:t>the</a:t>
            </a:r>
          </a:p>
          <a:p>
            <a:r>
              <a:rPr lang="en-US" altLang="en-US"/>
              <a:t>corresponding server program. </a:t>
            </a:r>
          </a:p>
          <a:p>
            <a:endParaRPr lang="en-US" altLang="zh-TW"/>
          </a:p>
          <a:p>
            <a:r>
              <a:rPr lang="en-US" altLang="en-US"/>
              <a:t>A</a:t>
            </a:r>
            <a:r>
              <a:rPr lang="en-US" altLang="en-US" b="1" u="sng"/>
              <a:t> private network cannot run a server program for clients outside of its network </a:t>
            </a:r>
            <a:r>
              <a:rPr lang="en-US" altLang="en-US"/>
              <a:t>if</a:t>
            </a:r>
          </a:p>
          <a:p>
            <a:r>
              <a:rPr lang="en-US" altLang="en-US"/>
              <a:t>it is using NAT technology.</a:t>
            </a:r>
            <a:endParaRPr lang="zh-TW" altLang="zh-TW"/>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a:extLst>
              <a:ext uri="{FF2B5EF4-FFF2-40B4-BE49-F238E27FC236}">
                <a16:creationId xmlns:a16="http://schemas.microsoft.com/office/drawing/2014/main" id="{041D39F1-D5CD-49CA-900D-4C5ADA5EE2F4}"/>
              </a:ext>
            </a:extLst>
          </p:cNvPr>
          <p:cNvSpPr>
            <a:spLocks noGrp="1" noRot="1" noChangeAspect="1" noChangeArrowheads="1" noTextEdit="1"/>
          </p:cNvSpPr>
          <p:nvPr>
            <p:ph type="sldImg"/>
          </p:nvPr>
        </p:nvSpPr>
        <p:spPr>
          <a:ln/>
        </p:spPr>
      </p:sp>
      <p:sp>
        <p:nvSpPr>
          <p:cNvPr id="290819" name="Notes Placeholder 2">
            <a:extLst>
              <a:ext uri="{FF2B5EF4-FFF2-40B4-BE49-F238E27FC236}">
                <a16:creationId xmlns:a16="http://schemas.microsoft.com/office/drawing/2014/main" id="{22EB6448-147E-4BAD-B61C-D23F402A7837}"/>
              </a:ext>
            </a:extLst>
          </p:cNvPr>
          <p:cNvSpPr>
            <a:spLocks noGrp="1" noChangeArrowheads="1"/>
          </p:cNvSpPr>
          <p:nvPr>
            <p:ph type="body" idx="1"/>
          </p:nvPr>
        </p:nvSpPr>
        <p:spPr>
          <a:noFill/>
        </p:spPr>
        <p:txBody>
          <a:bodyPr/>
          <a:lstStyle/>
          <a:p>
            <a:r>
              <a:rPr lang="en-US" altLang="en-US" b="1" i="1"/>
              <a:t>P1-</a:t>
            </a:r>
            <a:r>
              <a:rPr lang="en-US" altLang="en-US" i="1"/>
              <a:t> Source address(private Address) , </a:t>
            </a:r>
            <a:r>
              <a:rPr lang="en-US" altLang="en-US" b="1" i="1"/>
              <a:t>D1</a:t>
            </a:r>
            <a:r>
              <a:rPr lang="en-US" altLang="en-US" i="1"/>
              <a:t>-Destination address, </a:t>
            </a:r>
            <a:r>
              <a:rPr lang="en-US" altLang="en-US" b="1" i="1"/>
              <a:t>G1</a:t>
            </a:r>
            <a:r>
              <a:rPr lang="en-US" altLang="en-US" i="1"/>
              <a:t>-Global IP</a:t>
            </a:r>
            <a:endParaRPr lang="en-US" altLang="en-US" b="1" i="1"/>
          </a:p>
          <a:p>
            <a:r>
              <a:rPr lang="en-US" altLang="en-US" b="1" i="1"/>
              <a:t>Using One IP Address</a:t>
            </a:r>
          </a:p>
          <a:p>
            <a:r>
              <a:rPr lang="en-US" altLang="en-US"/>
              <a:t>In its simplest form, a translation table has only two columns: the private address and</a:t>
            </a:r>
          </a:p>
          <a:p>
            <a:r>
              <a:rPr lang="en-US" altLang="en-US"/>
              <a:t>the external address (destination address of the packet). When the router translates the</a:t>
            </a:r>
          </a:p>
          <a:p>
            <a:r>
              <a:rPr lang="en-US" altLang="en-US"/>
              <a:t>source address of the outgoing packet, it also makes note of the destination address—</a:t>
            </a:r>
          </a:p>
          <a:p>
            <a:r>
              <a:rPr lang="en-US" altLang="en-US"/>
              <a:t>where the packet is going. When the response comes back from the destination, the</a:t>
            </a:r>
          </a:p>
          <a:p>
            <a:r>
              <a:rPr lang="en-US" altLang="en-US"/>
              <a:t>router uses the source address of the packet (as the external address) to find the private</a:t>
            </a:r>
          </a:p>
          <a:p>
            <a:r>
              <a:rPr lang="en-US" altLang="en-US"/>
              <a:t>address of the packet. Figure 5.41 shows the idea.</a:t>
            </a:r>
          </a:p>
        </p:txBody>
      </p:sp>
      <p:sp>
        <p:nvSpPr>
          <p:cNvPr id="290820" name="Slide Number Placeholder 3">
            <a:extLst>
              <a:ext uri="{FF2B5EF4-FFF2-40B4-BE49-F238E27FC236}">
                <a16:creationId xmlns:a16="http://schemas.microsoft.com/office/drawing/2014/main" id="{054396D1-1095-4151-9AE9-227D1B990AED}"/>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FD6EFDF-46C8-4E7E-9115-CFA3DBC7B459}" type="slidenum">
              <a:rPr lang="en-US" altLang="zh-TW" b="0" smtClean="0">
                <a:latin typeface="Times New Roman" panose="02020603050405020304" pitchFamily="18" charset="0"/>
              </a:rPr>
              <a:pPr/>
              <a:t>155</a:t>
            </a:fld>
            <a:endParaRPr lang="en-US" altLang="zh-TW" b="0">
              <a:latin typeface="Times New Roman" panose="02020603050405020304"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Image Placeholder 1">
            <a:extLst>
              <a:ext uri="{FF2B5EF4-FFF2-40B4-BE49-F238E27FC236}">
                <a16:creationId xmlns:a16="http://schemas.microsoft.com/office/drawing/2014/main" id="{55D3CCE9-92C3-4F5E-96F7-0615C2A55DBB}"/>
              </a:ext>
            </a:extLst>
          </p:cNvPr>
          <p:cNvSpPr>
            <a:spLocks noGrp="1" noRot="1" noChangeAspect="1" noChangeArrowheads="1" noTextEdit="1"/>
          </p:cNvSpPr>
          <p:nvPr>
            <p:ph type="sldImg"/>
          </p:nvPr>
        </p:nvSpPr>
        <p:spPr>
          <a:ln/>
        </p:spPr>
      </p:sp>
      <p:sp>
        <p:nvSpPr>
          <p:cNvPr id="292867" name="Notes Placeholder 2">
            <a:extLst>
              <a:ext uri="{FF2B5EF4-FFF2-40B4-BE49-F238E27FC236}">
                <a16:creationId xmlns:a16="http://schemas.microsoft.com/office/drawing/2014/main" id="{4D2D3E26-AC8B-475E-8A5D-7FCCA600ACB7}"/>
              </a:ext>
            </a:extLst>
          </p:cNvPr>
          <p:cNvSpPr>
            <a:spLocks noGrp="1" noChangeArrowheads="1"/>
          </p:cNvSpPr>
          <p:nvPr>
            <p:ph type="body" idx="1"/>
          </p:nvPr>
        </p:nvSpPr>
        <p:spPr>
          <a:noFill/>
        </p:spPr>
        <p:txBody>
          <a:bodyPr/>
          <a:lstStyle/>
          <a:p>
            <a:r>
              <a:rPr lang="en-US" altLang="en-US"/>
              <a:t>Two different hosts with </a:t>
            </a:r>
            <a:r>
              <a:rPr lang="en-US" altLang="en-US" b="1"/>
              <a:t>Private address P1 ,P2 </a:t>
            </a:r>
            <a:r>
              <a:rPr lang="en-US" altLang="en-US"/>
              <a:t>communicating with </a:t>
            </a:r>
            <a:r>
              <a:rPr lang="en-US" altLang="en-US" b="1"/>
              <a:t>same Destination host with Address-D1 </a:t>
            </a:r>
            <a:r>
              <a:rPr lang="en-US" altLang="en-US"/>
              <a:t>and only </a:t>
            </a:r>
            <a:r>
              <a:rPr lang="en-US" altLang="en-US" b="1"/>
              <a:t>one Global IP G1</a:t>
            </a:r>
            <a:r>
              <a:rPr lang="en-US" altLang="en-US"/>
              <a:t> is used.</a:t>
            </a:r>
          </a:p>
          <a:p>
            <a:endParaRPr lang="en-US" altLang="en-US"/>
          </a:p>
          <a:p>
            <a:r>
              <a:rPr lang="en-US" altLang="en-US" sz="1600" b="1" i="1"/>
              <a:t>Using a Pool of IP Addresses</a:t>
            </a:r>
          </a:p>
          <a:p>
            <a:endParaRPr lang="en-US" altLang="en-US"/>
          </a:p>
          <a:p>
            <a:r>
              <a:rPr lang="en-US" altLang="en-US"/>
              <a:t>Using only one global address by the NAT router allows only one private-network host to access the same external host. To remove this restriction, the NAT router can use a</a:t>
            </a:r>
          </a:p>
          <a:p>
            <a:r>
              <a:rPr lang="en-US" altLang="en-US"/>
              <a:t>pool of global addresses. For example, instead of using only one global address (200.24.5.8), the NAT router can use four addresses (200.24.5.8, 200.24.5.9,</a:t>
            </a:r>
          </a:p>
          <a:p>
            <a:r>
              <a:rPr lang="en-US" altLang="en-US"/>
              <a:t>200.24.5.10, and 200.24.5.11). In this case, four private-network hosts can communicate with the same external host at the same time because each pair of addresses defines</a:t>
            </a:r>
          </a:p>
          <a:p>
            <a:r>
              <a:rPr lang="en-US" altLang="en-US"/>
              <a:t>a connection. However, there are still some drawbacks. No more than four connections can be made to the same destination. No private-network host can access two external server programs (e.g., HTTP and TELNET) at the same time. And, likewise, two private-network hosts cannot access the same external server program (e.g., HTTP or</a:t>
            </a:r>
          </a:p>
          <a:p>
            <a:r>
              <a:rPr lang="en-US" altLang="en-US"/>
              <a:t>TELNET) at the same time.</a:t>
            </a:r>
          </a:p>
        </p:txBody>
      </p:sp>
      <p:sp>
        <p:nvSpPr>
          <p:cNvPr id="292868" name="Slide Number Placeholder 3">
            <a:extLst>
              <a:ext uri="{FF2B5EF4-FFF2-40B4-BE49-F238E27FC236}">
                <a16:creationId xmlns:a16="http://schemas.microsoft.com/office/drawing/2014/main" id="{EF70ACAE-FF8E-4BDF-8AE0-EC50A6D8C71B}"/>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163C7C-1B7F-4553-AEAF-0081E9A282DE}" type="slidenum">
              <a:rPr lang="en-US" altLang="zh-TW" b="0" smtClean="0">
                <a:latin typeface="Times New Roman" panose="02020603050405020304" pitchFamily="18" charset="0"/>
              </a:rPr>
              <a:pPr/>
              <a:t>156</a:t>
            </a:fld>
            <a:endParaRPr lang="en-US" altLang="zh-TW" b="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490FB478-7BA6-4D89-9375-1632BE44E47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101268-F31C-4AF9-A2DE-324AD72221BB}" type="slidenum">
              <a:rPr lang="en-US" altLang="zh-TW" b="0" smtClean="0">
                <a:latin typeface="Times New Roman" panose="02020603050405020304" pitchFamily="18" charset="0"/>
              </a:rPr>
              <a:pPr/>
              <a:t>14</a:t>
            </a:fld>
            <a:endParaRPr lang="en-US" altLang="zh-TW" b="0">
              <a:latin typeface="Times New Roman" panose="02020603050405020304" pitchFamily="18" charset="0"/>
            </a:endParaRPr>
          </a:p>
        </p:txBody>
      </p:sp>
      <p:sp>
        <p:nvSpPr>
          <p:cNvPr id="31747" name="Rectangle 2">
            <a:extLst>
              <a:ext uri="{FF2B5EF4-FFF2-40B4-BE49-F238E27FC236}">
                <a16:creationId xmlns:a16="http://schemas.microsoft.com/office/drawing/2014/main" id="{9C2D5384-35D3-4711-B39F-44A26F2044F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DF61C5EF-AE0E-4536-94CF-517C03CE1BEE}"/>
              </a:ext>
            </a:extLst>
          </p:cNvPr>
          <p:cNvSpPr>
            <a:spLocks noGrp="1" noChangeArrowheads="1"/>
          </p:cNvSpPr>
          <p:nvPr>
            <p:ph type="body" idx="1"/>
          </p:nvPr>
        </p:nvSpPr>
        <p:spPr>
          <a:noFill/>
        </p:spPr>
        <p:txBody>
          <a:bodyPr/>
          <a:lstStyle/>
          <a:p>
            <a:pPr eaLnBrk="1" hangingPunct="1"/>
            <a:r>
              <a:rPr lang="en-US" altLang="zh-TW" b="1"/>
              <a:t>Using 256 Number System, Find  </a:t>
            </a:r>
            <a:r>
              <a:rPr lang="en-US" altLang="zh-TW" b="1" u="sng"/>
              <a:t>number of Addresses</a:t>
            </a:r>
          </a:p>
          <a:p>
            <a:pPr eaLnBrk="1" hangingPunct="1"/>
            <a:endParaRPr lang="en-US" altLang="zh-TW" b="1"/>
          </a:p>
          <a:p>
            <a:pPr eaLnBrk="1" hangingPunct="1"/>
            <a:r>
              <a:rPr lang="en-US" altLang="en-US"/>
              <a:t> 0.0.3.255       can be thought of as (0.0.0.0 to  0.0.3.255 ) 4 groups each containing 256(0 to 255) address groups – 0.0.0. to 0.0.0.255  means 256 addresses ; 0.0.1.0 to to 0.0.1.255 means 256 ; 0.0.2.0 to 0.0.2.255 means 256;  0.0.3.0 to 0.0.3.255 256 addresses</a:t>
            </a:r>
            <a:endParaRPr lang="en-US" altLang="zh-TW" b="1"/>
          </a:p>
          <a:p>
            <a:pPr eaLnBrk="1" hangingPunct="1"/>
            <a:r>
              <a:rPr lang="en-US" altLang="zh-TW" b="1"/>
              <a:t>Another way is  </a:t>
            </a:r>
          </a:p>
          <a:p>
            <a:pPr eaLnBrk="1" hangingPunct="1"/>
            <a:r>
              <a:rPr lang="en-US" altLang="zh-TW" b="1">
                <a:solidFill>
                  <a:srgbClr val="C00000"/>
                </a:solidFill>
                <a:latin typeface="Arial Unicode MS" pitchFamily="34" charset="-128"/>
              </a:rPr>
              <a:t>	</a:t>
            </a:r>
            <a:r>
              <a:rPr lang="en-US" altLang="zh-TW">
                <a:solidFill>
                  <a:srgbClr val="C00000"/>
                </a:solidFill>
                <a:latin typeface="Arial Unicode MS" pitchFamily="34" charset="-128"/>
              </a:rPr>
              <a:t>146.102.29.0 to 146.102.29.255       is 256 addresses</a:t>
            </a:r>
          </a:p>
          <a:p>
            <a:pPr eaLnBrk="1" hangingPunct="1"/>
            <a:r>
              <a:rPr lang="en-US" altLang="zh-TW" b="1"/>
              <a:t>	</a:t>
            </a:r>
            <a:r>
              <a:rPr lang="en-US" altLang="zh-TW">
                <a:solidFill>
                  <a:srgbClr val="C00000"/>
                </a:solidFill>
                <a:latin typeface="Arial Unicode MS" pitchFamily="34" charset="-128"/>
              </a:rPr>
              <a:t>146.102.30.0 to 146.102.30.255       is 256 addresses</a:t>
            </a:r>
          </a:p>
          <a:p>
            <a:pPr eaLnBrk="1" hangingPunct="1"/>
            <a:r>
              <a:rPr lang="en-US" altLang="zh-TW" b="1"/>
              <a:t>	</a:t>
            </a:r>
            <a:r>
              <a:rPr lang="en-US" altLang="zh-TW">
                <a:solidFill>
                  <a:srgbClr val="C00000"/>
                </a:solidFill>
                <a:latin typeface="Arial Unicode MS" pitchFamily="34" charset="-128"/>
              </a:rPr>
              <a:t>146.102.31.0 to 146.102.31.255       is 256 addresses</a:t>
            </a:r>
            <a:endParaRPr lang="en-US" altLang="zh-TW" b="1">
              <a:solidFill>
                <a:srgbClr val="C00000"/>
              </a:solidFill>
              <a:latin typeface="Arial Unicode MS" pitchFamily="34" charset="-128"/>
            </a:endParaRPr>
          </a:p>
          <a:p>
            <a:pPr eaLnBrk="1" hangingPunct="1"/>
            <a:r>
              <a:rPr lang="en-US" altLang="zh-TW" b="1"/>
              <a:t>	</a:t>
            </a:r>
            <a:r>
              <a:rPr lang="en-US" altLang="zh-TW">
                <a:solidFill>
                  <a:srgbClr val="C00000"/>
                </a:solidFill>
                <a:latin typeface="Arial Unicode MS" pitchFamily="34" charset="-128"/>
              </a:rPr>
              <a:t>146.102.32.0 to 146.102.32.255       is 256 addresses</a:t>
            </a:r>
            <a:endParaRPr lang="en-US" altLang="zh-TW" b="1"/>
          </a:p>
          <a:p>
            <a:pPr eaLnBrk="1" hangingPunct="1"/>
            <a:r>
              <a:rPr lang="en-US" altLang="zh-TW" b="1"/>
              <a:t>So totally 256+256+256+256=1024 addresses</a:t>
            </a:r>
          </a:p>
          <a:p>
            <a:pPr eaLnBrk="1" hangingPunct="1"/>
            <a:endParaRPr lang="en-US" altLang="zh-TW" b="1"/>
          </a:p>
          <a:p>
            <a:pPr eaLnBrk="1" hangingPunct="1"/>
            <a:r>
              <a:rPr lang="en-US" altLang="zh-TW" b="1"/>
              <a:t>Consider example using decimal values – If starting number is 10 and last values is 15 then how many values are in the range 10,11,12,13,14,15 ( 6 values are there in the range 10 to 15)  i.e 15-10+1=6</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Image Placeholder 1">
            <a:extLst>
              <a:ext uri="{FF2B5EF4-FFF2-40B4-BE49-F238E27FC236}">
                <a16:creationId xmlns:a16="http://schemas.microsoft.com/office/drawing/2014/main" id="{5AEB160C-32B7-4865-9537-579EFF430F35}"/>
              </a:ext>
            </a:extLst>
          </p:cNvPr>
          <p:cNvSpPr>
            <a:spLocks noGrp="1" noRot="1" noChangeAspect="1" noChangeArrowheads="1" noTextEdit="1"/>
          </p:cNvSpPr>
          <p:nvPr>
            <p:ph type="sldImg"/>
          </p:nvPr>
        </p:nvSpPr>
        <p:spPr>
          <a:ln/>
        </p:spPr>
      </p:sp>
      <p:sp>
        <p:nvSpPr>
          <p:cNvPr id="294915" name="Notes Placeholder 2">
            <a:extLst>
              <a:ext uri="{FF2B5EF4-FFF2-40B4-BE49-F238E27FC236}">
                <a16:creationId xmlns:a16="http://schemas.microsoft.com/office/drawing/2014/main" id="{C168AEC4-568B-48BE-8C99-FD70943D18E7}"/>
              </a:ext>
            </a:extLst>
          </p:cNvPr>
          <p:cNvSpPr>
            <a:spLocks noGrp="1" noChangeArrowheads="1"/>
          </p:cNvSpPr>
          <p:nvPr>
            <p:ph type="body" idx="1"/>
          </p:nvPr>
        </p:nvSpPr>
        <p:spPr>
          <a:noFill/>
        </p:spPr>
        <p:txBody>
          <a:bodyPr/>
          <a:lstStyle/>
          <a:p>
            <a:pPr marL="0" lvl="1"/>
            <a:r>
              <a:rPr lang="en-US" altLang="en-US" i="1" dirty="0"/>
              <a:t>If </a:t>
            </a:r>
            <a:r>
              <a:rPr lang="en-US" altLang="en-US" b="1" i="1" dirty="0"/>
              <a:t>a pool of Global IP </a:t>
            </a:r>
            <a:r>
              <a:rPr lang="en-US" altLang="en-US" i="1" dirty="0"/>
              <a:t>(in above example </a:t>
            </a:r>
            <a:r>
              <a:rPr lang="en-US" altLang="en-US" b="1" i="1" dirty="0"/>
              <a:t>4 Global IP) used. </a:t>
            </a:r>
            <a:r>
              <a:rPr lang="en-US" altLang="en-US" i="1" dirty="0"/>
              <a:t>In this case </a:t>
            </a:r>
            <a:r>
              <a:rPr lang="en-US" altLang="zh-TW" sz="2400" dirty="0">
                <a:solidFill>
                  <a:schemeClr val="folHlink"/>
                </a:solidFill>
              </a:rPr>
              <a:t>No more than 4 connections can be made to the </a:t>
            </a:r>
            <a:r>
              <a:rPr lang="en-US" altLang="zh-TW" sz="2400" b="1" dirty="0">
                <a:solidFill>
                  <a:schemeClr val="folHlink"/>
                </a:solidFill>
              </a:rPr>
              <a:t>same destination</a:t>
            </a:r>
            <a:r>
              <a:rPr lang="en-US" altLang="zh-TW" sz="2400" dirty="0">
                <a:solidFill>
                  <a:schemeClr val="folHlink"/>
                </a:solidFill>
              </a:rPr>
              <a:t>. (see fig in next slide)</a:t>
            </a:r>
          </a:p>
          <a:p>
            <a:endParaRPr lang="en-US" altLang="en-US" i="1" dirty="0"/>
          </a:p>
          <a:p>
            <a:r>
              <a:rPr lang="en-US" altLang="en-US" b="1" i="1" dirty="0"/>
              <a:t>Using a Pool of IP Addresses</a:t>
            </a:r>
          </a:p>
          <a:p>
            <a:r>
              <a:rPr lang="en-US" altLang="en-US" dirty="0"/>
              <a:t>Using only one global address by the NAT router allows only one private-network host</a:t>
            </a:r>
          </a:p>
          <a:p>
            <a:r>
              <a:rPr lang="en-US" altLang="en-US" dirty="0"/>
              <a:t>to access the same external host. To remove this restriction, the NAT router can use a</a:t>
            </a:r>
          </a:p>
          <a:p>
            <a:r>
              <a:rPr lang="en-US" altLang="en-US" dirty="0"/>
              <a:t>pool of global addresses. For example, instead of using only one global address</a:t>
            </a:r>
          </a:p>
          <a:p>
            <a:r>
              <a:rPr lang="en-US" altLang="en-US" dirty="0"/>
              <a:t>(200.24.5.8), the NAT router can use four addresses (200.24.5.8, 200.24.5.9,</a:t>
            </a:r>
          </a:p>
          <a:p>
            <a:r>
              <a:rPr lang="en-US" altLang="en-US" dirty="0"/>
              <a:t>200.24.5.10, and 200.24.5.11). In this case, </a:t>
            </a:r>
            <a:r>
              <a:rPr lang="en-US" altLang="en-US" b="1" dirty="0"/>
              <a:t>four private-network hosts can communicate</a:t>
            </a:r>
          </a:p>
          <a:p>
            <a:r>
              <a:rPr lang="en-US" altLang="en-US" b="1" dirty="0"/>
              <a:t>with the same external host at the same time</a:t>
            </a:r>
            <a:r>
              <a:rPr lang="en-US" altLang="en-US" dirty="0"/>
              <a:t> because each pair of addresses defines</a:t>
            </a:r>
          </a:p>
          <a:p>
            <a:r>
              <a:rPr lang="en-US" altLang="en-US" dirty="0"/>
              <a:t>a connection. However, there are still some drawbacks. No more than four connections</a:t>
            </a:r>
          </a:p>
          <a:p>
            <a:r>
              <a:rPr lang="en-US" altLang="en-US" dirty="0"/>
              <a:t>can be made to the same destination. </a:t>
            </a:r>
            <a:r>
              <a:rPr lang="en-US" altLang="en-US" b="1" dirty="0"/>
              <a:t>No private-network host can access two external</a:t>
            </a:r>
          </a:p>
          <a:p>
            <a:r>
              <a:rPr lang="en-US" altLang="en-US" b="1" dirty="0"/>
              <a:t>server programs (e.g., HTTP and TELNET) at the same time</a:t>
            </a:r>
            <a:r>
              <a:rPr lang="en-US" altLang="en-US" dirty="0"/>
              <a:t>. And, likewise, two</a:t>
            </a:r>
          </a:p>
          <a:p>
            <a:r>
              <a:rPr lang="en-US" altLang="en-US" dirty="0"/>
              <a:t>private-network hosts cannot access the same external server program (e.g., HTTP or</a:t>
            </a:r>
          </a:p>
          <a:p>
            <a:r>
              <a:rPr lang="en-US" altLang="en-US" dirty="0"/>
              <a:t>TELNET) at the same time.</a:t>
            </a:r>
          </a:p>
        </p:txBody>
      </p:sp>
      <p:sp>
        <p:nvSpPr>
          <p:cNvPr id="294916" name="Slide Number Placeholder 3">
            <a:extLst>
              <a:ext uri="{FF2B5EF4-FFF2-40B4-BE49-F238E27FC236}">
                <a16:creationId xmlns:a16="http://schemas.microsoft.com/office/drawing/2014/main" id="{A54A27B2-6733-4012-9D23-9C07CA5BFDC7}"/>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1574F96-F57E-4DE0-9BC4-138B47E620E2}" type="slidenum">
              <a:rPr lang="en-US" altLang="zh-TW" b="0" smtClean="0">
                <a:latin typeface="Times New Roman" panose="02020603050405020304" pitchFamily="18" charset="0"/>
              </a:rPr>
              <a:pPr/>
              <a:t>157</a:t>
            </a:fld>
            <a:endParaRPr lang="en-US" altLang="zh-TW" b="0">
              <a:latin typeface="Times New Roman" panose="02020603050405020304"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Image Placeholder 1">
            <a:extLst>
              <a:ext uri="{FF2B5EF4-FFF2-40B4-BE49-F238E27FC236}">
                <a16:creationId xmlns:a16="http://schemas.microsoft.com/office/drawing/2014/main" id="{C8142DCB-6F91-4611-9F45-C917E0C39402}"/>
              </a:ext>
            </a:extLst>
          </p:cNvPr>
          <p:cNvSpPr>
            <a:spLocks noGrp="1" noRot="1" noChangeAspect="1" noChangeArrowheads="1" noTextEdit="1"/>
          </p:cNvSpPr>
          <p:nvPr>
            <p:ph type="sldImg"/>
          </p:nvPr>
        </p:nvSpPr>
        <p:spPr>
          <a:ln/>
        </p:spPr>
      </p:sp>
      <p:sp>
        <p:nvSpPr>
          <p:cNvPr id="296963" name="Notes Placeholder 2">
            <a:extLst>
              <a:ext uri="{FF2B5EF4-FFF2-40B4-BE49-F238E27FC236}">
                <a16:creationId xmlns:a16="http://schemas.microsoft.com/office/drawing/2014/main" id="{DD3888D9-57A5-4952-A79A-99B91D3AEB3B}"/>
              </a:ext>
            </a:extLst>
          </p:cNvPr>
          <p:cNvSpPr>
            <a:spLocks noGrp="1" noChangeArrowheads="1"/>
          </p:cNvSpPr>
          <p:nvPr>
            <p:ph type="body" idx="1"/>
          </p:nvPr>
        </p:nvSpPr>
        <p:spPr>
          <a:noFill/>
        </p:spPr>
        <p:txBody>
          <a:bodyPr/>
          <a:lstStyle/>
          <a:p>
            <a:r>
              <a:rPr lang="en-US" altLang="en-US" b="1" i="1"/>
              <a:t>Using Both IP Addresses and Port Addresses</a:t>
            </a:r>
          </a:p>
          <a:p>
            <a:r>
              <a:rPr lang="en-US" altLang="en-US"/>
              <a:t>To allow a many-to-many relationship between private-network hosts and external</a:t>
            </a:r>
          </a:p>
          <a:p>
            <a:r>
              <a:rPr lang="en-US" altLang="en-US"/>
              <a:t>server programs, we need more information in the translation table. For example, suppose</a:t>
            </a:r>
          </a:p>
          <a:p>
            <a:r>
              <a:rPr lang="en-US" altLang="en-US"/>
              <a:t>two hosts inside a private network with addresses 172.18.3.1 and 172.18.3.2 need</a:t>
            </a:r>
          </a:p>
          <a:p>
            <a:r>
              <a:rPr lang="en-US" altLang="en-US"/>
              <a:t>to access the HTTP server on external host 25.8.3.2. If the translation table has five</a:t>
            </a:r>
          </a:p>
          <a:p>
            <a:r>
              <a:rPr lang="en-US" altLang="en-US"/>
              <a:t>columns, instead of two, that include the source and destination port addresses and the</a:t>
            </a:r>
          </a:p>
          <a:p>
            <a:r>
              <a:rPr lang="en-US" altLang="en-US"/>
              <a:t>transport layer protocol, the ambiguity is eliminated. Table 5.3 shows an example of</a:t>
            </a:r>
          </a:p>
          <a:p>
            <a:r>
              <a:rPr lang="en-US" altLang="en-US"/>
              <a:t>Note that when the response from HTTP comes back, the combination of source</a:t>
            </a:r>
          </a:p>
          <a:p>
            <a:r>
              <a:rPr lang="en-US" altLang="en-US"/>
              <a:t>address (25.8.3.2) and destination port address (1400) defines the private network host</a:t>
            </a:r>
          </a:p>
          <a:p>
            <a:r>
              <a:rPr lang="en-US" altLang="en-US"/>
              <a:t>to which the response should be directed. Note also that for this translation to work, the</a:t>
            </a:r>
          </a:p>
          <a:p>
            <a:r>
              <a:rPr lang="en-US" altLang="en-US"/>
              <a:t>ephemeral port addresses (1400 and 1401) must be unique.</a:t>
            </a:r>
          </a:p>
        </p:txBody>
      </p:sp>
      <p:sp>
        <p:nvSpPr>
          <p:cNvPr id="296964" name="Slide Number Placeholder 3">
            <a:extLst>
              <a:ext uri="{FF2B5EF4-FFF2-40B4-BE49-F238E27FC236}">
                <a16:creationId xmlns:a16="http://schemas.microsoft.com/office/drawing/2014/main" id="{F833C6BB-3F91-4FC7-B41D-4F03CBE29053}"/>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5AAD68-DF03-4EFA-B967-715700CD1C7E}" type="slidenum">
              <a:rPr lang="en-US" altLang="zh-TW" b="0" smtClean="0">
                <a:latin typeface="Times New Roman" panose="02020603050405020304" pitchFamily="18" charset="0"/>
              </a:rPr>
              <a:pPr/>
              <a:t>158</a:t>
            </a:fld>
            <a:endParaRPr lang="en-US" altLang="zh-TW" b="0">
              <a:latin typeface="Times New Roman" panose="02020603050405020304"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Image Placeholder 1">
            <a:extLst>
              <a:ext uri="{FF2B5EF4-FFF2-40B4-BE49-F238E27FC236}">
                <a16:creationId xmlns:a16="http://schemas.microsoft.com/office/drawing/2014/main" id="{14F3DE5D-23A8-4F84-9276-95F830375420}"/>
              </a:ext>
            </a:extLst>
          </p:cNvPr>
          <p:cNvSpPr>
            <a:spLocks noGrp="1" noRot="1" noChangeAspect="1" noChangeArrowheads="1" noTextEdit="1"/>
          </p:cNvSpPr>
          <p:nvPr>
            <p:ph type="sldImg"/>
          </p:nvPr>
        </p:nvSpPr>
        <p:spPr>
          <a:ln/>
        </p:spPr>
      </p:sp>
      <p:sp>
        <p:nvSpPr>
          <p:cNvPr id="299011" name="Notes Placeholder 2">
            <a:extLst>
              <a:ext uri="{FF2B5EF4-FFF2-40B4-BE49-F238E27FC236}">
                <a16:creationId xmlns:a16="http://schemas.microsoft.com/office/drawing/2014/main" id="{8700ED87-DD79-443A-A375-1D9A0B787C64}"/>
              </a:ext>
            </a:extLst>
          </p:cNvPr>
          <p:cNvSpPr>
            <a:spLocks noGrp="1" noChangeArrowheads="1"/>
          </p:cNvSpPr>
          <p:nvPr>
            <p:ph type="body" idx="1"/>
          </p:nvPr>
        </p:nvSpPr>
        <p:spPr>
          <a:noFill/>
        </p:spPr>
        <p:txBody>
          <a:bodyPr/>
          <a:lstStyle/>
          <a:p>
            <a:endParaRPr lang="en-US" altLang="en-US"/>
          </a:p>
        </p:txBody>
      </p:sp>
      <p:sp>
        <p:nvSpPr>
          <p:cNvPr id="299012" name="Slide Number Placeholder 3">
            <a:extLst>
              <a:ext uri="{FF2B5EF4-FFF2-40B4-BE49-F238E27FC236}">
                <a16:creationId xmlns:a16="http://schemas.microsoft.com/office/drawing/2014/main" id="{5E9B5E71-E43D-48E9-AB22-430120301433}"/>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B55A1BE-1042-4668-9772-91488F75C7D6}" type="slidenum">
              <a:rPr lang="en-US" altLang="zh-TW" b="0" smtClean="0">
                <a:latin typeface="Times New Roman" panose="02020603050405020304" pitchFamily="18" charset="0"/>
              </a:rPr>
              <a:pPr/>
              <a:t>159</a:t>
            </a:fld>
            <a:endParaRPr lang="en-US" altLang="zh-TW" b="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60B8977D-2236-4757-ABAC-864A54A7D6B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2D7662-440C-4313-8C50-A15C6B34EA14}" type="slidenum">
              <a:rPr lang="en-US" altLang="zh-TW" b="0" smtClean="0">
                <a:latin typeface="Times New Roman" panose="02020603050405020304" pitchFamily="18" charset="0"/>
              </a:rPr>
              <a:pPr/>
              <a:t>15</a:t>
            </a:fld>
            <a:endParaRPr lang="en-US" altLang="zh-TW" b="0">
              <a:latin typeface="Times New Roman" panose="02020603050405020304" pitchFamily="18" charset="0"/>
            </a:endParaRPr>
          </a:p>
        </p:txBody>
      </p:sp>
      <p:sp>
        <p:nvSpPr>
          <p:cNvPr id="33795" name="Rectangle 2">
            <a:extLst>
              <a:ext uri="{FF2B5EF4-FFF2-40B4-BE49-F238E27FC236}">
                <a16:creationId xmlns:a16="http://schemas.microsoft.com/office/drawing/2014/main" id="{B3340A8C-D85C-46EE-9EA1-4FADAD125413}"/>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61F7AC66-E47B-4F6D-99BE-43C649FC93C0}"/>
              </a:ext>
            </a:extLst>
          </p:cNvPr>
          <p:cNvSpPr>
            <a:spLocks noGrp="1" noChangeArrowheads="1"/>
          </p:cNvSpPr>
          <p:nvPr>
            <p:ph type="body" idx="1"/>
          </p:nvPr>
        </p:nvSpPr>
        <p:spPr>
          <a:noFill/>
        </p:spPr>
        <p:txBody>
          <a:bodyPr/>
          <a:lstStyle/>
          <a:p>
            <a:pPr eaLnBrk="1" hangingPunct="1"/>
            <a:r>
              <a:rPr lang="en-US" altLang="zh-TW" b="1"/>
              <a:t>If number of Addresses in the range is  159, 160,161 , what is last Addresses.</a:t>
            </a:r>
          </a:p>
          <a:p>
            <a:pPr eaLnBrk="1" hangingPunct="1"/>
            <a:r>
              <a:rPr lang="en-US" altLang="zh-TW" b="1"/>
              <a:t>Given 1</a:t>
            </a:r>
            <a:r>
              <a:rPr lang="en-US" altLang="zh-TW" b="1" baseline="30000"/>
              <a:t>st</a:t>
            </a:r>
            <a:r>
              <a:rPr lang="en-US" altLang="zh-TW" b="1"/>
              <a:t> Address </a:t>
            </a:r>
            <a:r>
              <a:rPr lang="en-US" altLang="zh-TW"/>
              <a:t>,adding 32 Addresses and </a:t>
            </a:r>
            <a:r>
              <a:rPr lang="en-US" altLang="zh-TW" b="1" u="sng"/>
              <a:t>finding the Last address </a:t>
            </a:r>
            <a:r>
              <a:rPr lang="en-US" altLang="zh-TW"/>
              <a:t>. </a:t>
            </a:r>
          </a:p>
          <a:p>
            <a:pPr eaLnBrk="1" hangingPunct="1"/>
            <a:endParaRPr lang="en-US" altLang="zh-TW"/>
          </a:p>
          <a:p>
            <a:pPr eaLnBrk="1" hangingPunct="1"/>
            <a:r>
              <a:rPr lang="en-US" altLang="zh-TW"/>
              <a:t>Adding </a:t>
            </a:r>
            <a:r>
              <a:rPr lang="en-US" altLang="zh-TW" b="1"/>
              <a:t>32 </a:t>
            </a:r>
            <a:r>
              <a:rPr lang="en-US" altLang="zh-TW"/>
              <a:t> addresses means </a:t>
            </a:r>
            <a:r>
              <a:rPr lang="en-US" altLang="zh-TW" b="1"/>
              <a:t>0.0.0.0 </a:t>
            </a:r>
            <a:r>
              <a:rPr lang="en-US" altLang="zh-TW"/>
              <a:t>to</a:t>
            </a:r>
            <a:r>
              <a:rPr lang="en-US" altLang="zh-TW" b="1"/>
              <a:t> 0.0.0.31</a:t>
            </a:r>
          </a:p>
          <a:p>
            <a:pPr eaLnBrk="1" hangingPunct="1"/>
            <a:endParaRPr lang="en-US" altLang="zh-TW" b="1"/>
          </a:p>
          <a:p>
            <a:pPr eaLnBrk="1" hangingPunct="1"/>
            <a:r>
              <a:rPr lang="en-US" altLang="zh-TW" b="1"/>
              <a:t>Consider example using decimal values – If starting number is 10 and there are 5 values in the range means -10,11,12,13,14 (means 10+(5-1)=14 is last number)</a:t>
            </a:r>
            <a:endParaRPr lang="zh-TW" altLang="zh-TW"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E8225C68-1DF9-4489-9CC0-8E38113BC45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BB922F-A684-493D-9A17-10271C83D459}" type="slidenum">
              <a:rPr lang="en-US" altLang="zh-TW" b="0" smtClean="0">
                <a:latin typeface="Times New Roman" panose="02020603050405020304" pitchFamily="18" charset="0"/>
              </a:rPr>
              <a:pPr/>
              <a:t>16</a:t>
            </a:fld>
            <a:endParaRPr lang="en-US" altLang="zh-TW" b="0">
              <a:latin typeface="Times New Roman" panose="02020603050405020304" pitchFamily="18" charset="0"/>
            </a:endParaRPr>
          </a:p>
        </p:txBody>
      </p:sp>
      <p:sp>
        <p:nvSpPr>
          <p:cNvPr id="35843" name="Rectangle 2">
            <a:extLst>
              <a:ext uri="{FF2B5EF4-FFF2-40B4-BE49-F238E27FC236}">
                <a16:creationId xmlns:a16="http://schemas.microsoft.com/office/drawing/2014/main" id="{E652D6D5-FAC5-4BF7-90C2-3D544D14E57A}"/>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9205D59C-F8F1-4D22-9020-D24C3F3429DF}"/>
              </a:ext>
            </a:extLst>
          </p:cNvPr>
          <p:cNvSpPr>
            <a:spLocks noGrp="1" noChangeArrowheads="1"/>
          </p:cNvSpPr>
          <p:nvPr>
            <p:ph type="body" idx="1"/>
          </p:nvPr>
        </p:nvSpPr>
        <p:spPr>
          <a:noFill/>
        </p:spPr>
        <p:txBody>
          <a:bodyPr/>
          <a:lstStyle/>
          <a:p>
            <a:pPr eaLnBrk="1" hangingPunct="1"/>
            <a:r>
              <a:rPr lang="en-US" altLang="zh-TW" b="1"/>
              <a:t>If number of Addresses in the range is  159, 160,161 , what is last Addresses.</a:t>
            </a:r>
          </a:p>
          <a:p>
            <a:pPr eaLnBrk="1" hangingPunct="1"/>
            <a:r>
              <a:rPr lang="en-US" altLang="zh-TW" b="1"/>
              <a:t>Given 1</a:t>
            </a:r>
            <a:r>
              <a:rPr lang="en-US" altLang="zh-TW" b="1" baseline="30000"/>
              <a:t>st</a:t>
            </a:r>
            <a:r>
              <a:rPr lang="en-US" altLang="zh-TW" b="1"/>
              <a:t> Address </a:t>
            </a:r>
            <a:r>
              <a:rPr lang="en-US" altLang="zh-TW"/>
              <a:t>,adding 32 Addresses and </a:t>
            </a:r>
            <a:r>
              <a:rPr lang="en-US" altLang="zh-TW" b="1" u="sng"/>
              <a:t>finding the Last address </a:t>
            </a:r>
            <a:r>
              <a:rPr lang="en-US" altLang="zh-TW"/>
              <a:t>. </a:t>
            </a:r>
          </a:p>
          <a:p>
            <a:pPr eaLnBrk="1" hangingPunct="1"/>
            <a:endParaRPr lang="en-US" altLang="zh-TW"/>
          </a:p>
          <a:p>
            <a:pPr eaLnBrk="1" hangingPunct="1"/>
            <a:r>
              <a:rPr lang="en-US" altLang="zh-TW"/>
              <a:t>Adding </a:t>
            </a:r>
            <a:r>
              <a:rPr lang="en-US" altLang="zh-TW" b="1"/>
              <a:t>32 </a:t>
            </a:r>
            <a:r>
              <a:rPr lang="en-US" altLang="zh-TW"/>
              <a:t> addresses means </a:t>
            </a:r>
            <a:r>
              <a:rPr lang="en-US" altLang="zh-TW" b="1"/>
              <a:t>0.0.0.0 </a:t>
            </a:r>
            <a:r>
              <a:rPr lang="en-US" altLang="zh-TW"/>
              <a:t>to</a:t>
            </a:r>
            <a:r>
              <a:rPr lang="en-US" altLang="zh-TW" b="1"/>
              <a:t> 0.0.0.31</a:t>
            </a:r>
          </a:p>
          <a:p>
            <a:pPr eaLnBrk="1" hangingPunct="1"/>
            <a:endParaRPr lang="en-US" altLang="zh-TW" b="1"/>
          </a:p>
          <a:p>
            <a:pPr eaLnBrk="1" hangingPunct="1"/>
            <a:r>
              <a:rPr lang="en-US" altLang="zh-TW" b="1"/>
              <a:t>1</a:t>
            </a:r>
            <a:r>
              <a:rPr lang="en-US" altLang="zh-TW" b="1" baseline="30000"/>
              <a:t>st</a:t>
            </a:r>
            <a:r>
              <a:rPr lang="en-US" altLang="zh-TW" b="1"/>
              <a:t> address 14.11.45.96 , find last address if 300 addresses are in the range</a:t>
            </a:r>
          </a:p>
          <a:p>
            <a:pPr eaLnBrk="1" hangingPunct="1"/>
            <a:r>
              <a:rPr lang="en-US" altLang="zh-TW" b="1"/>
              <a:t>300 means 300-1=299 , 299 converted to 256 base number i.e. 299/256 gives 1 quotient and 43 remainder </a:t>
            </a:r>
          </a:p>
          <a:p>
            <a:pPr eaLnBrk="1" hangingPunct="1"/>
            <a:r>
              <a:rPr lang="en-US" altLang="zh-TW" b="1"/>
              <a:t>Therefore 299 means  0.0.1.43      (means 0.0.0.0 to 0.0.0.255  total 256 addresses ,0.0.1.0 to 0.0.1.43 means total 44 addresses</a:t>
            </a:r>
          </a:p>
          <a:p>
            <a:pPr eaLnBrk="1" hangingPunct="1"/>
            <a:r>
              <a:rPr lang="en-US" altLang="zh-TW" b="1"/>
              <a:t>Therefore total addresses from 0.0.0.0 to 0.0.1.43 is 256+44=300 addresses.)</a:t>
            </a:r>
          </a:p>
          <a:p>
            <a:pPr eaLnBrk="1" hangingPunct="1"/>
            <a:r>
              <a:rPr lang="en-US" altLang="zh-TW" b="1"/>
              <a:t>Last address can be calculated as-</a:t>
            </a:r>
          </a:p>
          <a:p>
            <a:pPr eaLnBrk="1" hangingPunct="1"/>
            <a:r>
              <a:rPr lang="en-US" altLang="zh-TW" b="1"/>
              <a:t>   14.11.45.96</a:t>
            </a:r>
          </a:p>
          <a:p>
            <a:pPr eaLnBrk="1" hangingPunct="1"/>
            <a:r>
              <a:rPr lang="en-US" altLang="zh-TW" b="1"/>
              <a:t>+  0. 0. 1. 43</a:t>
            </a:r>
          </a:p>
          <a:p>
            <a:pPr eaLnBrk="1" hangingPunct="1"/>
            <a:r>
              <a:rPr lang="en-US" altLang="zh-TW" b="1"/>
              <a:t>==========</a:t>
            </a:r>
          </a:p>
          <a:p>
            <a:pPr eaLnBrk="1" hangingPunct="1"/>
            <a:r>
              <a:rPr lang="en-US" altLang="zh-TW" b="1"/>
              <a:t>  14. 11. 46.139</a:t>
            </a:r>
            <a:endParaRPr lang="zh-TW" altLang="zh-TW" b="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BFAB73D0-A39F-452F-99CE-941766C4566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05B0BF-675F-410D-864A-4480F9A402E8}" type="slidenum">
              <a:rPr lang="en-US" altLang="zh-TW" b="0" smtClean="0">
                <a:latin typeface="Times New Roman" panose="02020603050405020304" pitchFamily="18" charset="0"/>
              </a:rPr>
              <a:pPr/>
              <a:t>17</a:t>
            </a:fld>
            <a:endParaRPr lang="en-US" altLang="zh-TW" b="0">
              <a:latin typeface="Times New Roman" panose="02020603050405020304" pitchFamily="18" charset="0"/>
            </a:endParaRPr>
          </a:p>
        </p:txBody>
      </p:sp>
      <p:sp>
        <p:nvSpPr>
          <p:cNvPr id="37891" name="Rectangle 2">
            <a:extLst>
              <a:ext uri="{FF2B5EF4-FFF2-40B4-BE49-F238E27FC236}">
                <a16:creationId xmlns:a16="http://schemas.microsoft.com/office/drawing/2014/main" id="{698CF64D-27F4-4E51-B5D4-101EE03567D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ABE9923A-77B4-43C4-8B3F-3D2A4E392C03}"/>
              </a:ext>
            </a:extLst>
          </p:cNvPr>
          <p:cNvSpPr>
            <a:spLocks noGrp="1" noChangeArrowheads="1"/>
          </p:cNvSpPr>
          <p:nvPr>
            <p:ph type="body" idx="1"/>
          </p:nvPr>
        </p:nvSpPr>
        <p:spPr>
          <a:noFill/>
        </p:spPr>
        <p:txBody>
          <a:bodyPr/>
          <a:lstStyle/>
          <a:p>
            <a:pPr eaLnBrk="1" hangingPunct="1"/>
            <a:r>
              <a:rPr lang="en-US" altLang="zh-TW" b="1"/>
              <a:t>If number of Addresses in the range is  159, 160,161 , what is last Addresses.</a:t>
            </a:r>
          </a:p>
          <a:p>
            <a:pPr eaLnBrk="1" hangingPunct="1"/>
            <a:r>
              <a:rPr lang="en-US" altLang="zh-TW" b="1"/>
              <a:t>Given 1</a:t>
            </a:r>
            <a:r>
              <a:rPr lang="en-US" altLang="zh-TW" b="1" baseline="30000"/>
              <a:t>st</a:t>
            </a:r>
            <a:r>
              <a:rPr lang="en-US" altLang="zh-TW" b="1"/>
              <a:t> Address </a:t>
            </a:r>
            <a:r>
              <a:rPr lang="en-US" altLang="zh-TW"/>
              <a:t>,adding 32 Addresses and </a:t>
            </a:r>
            <a:r>
              <a:rPr lang="en-US" altLang="zh-TW" b="1" u="sng"/>
              <a:t>finding the Last address </a:t>
            </a:r>
            <a:r>
              <a:rPr lang="en-US" altLang="zh-TW"/>
              <a:t>. </a:t>
            </a:r>
          </a:p>
          <a:p>
            <a:pPr eaLnBrk="1" hangingPunct="1"/>
            <a:endParaRPr lang="en-US" altLang="zh-TW"/>
          </a:p>
          <a:p>
            <a:pPr eaLnBrk="1" hangingPunct="1"/>
            <a:r>
              <a:rPr lang="en-US" altLang="zh-TW"/>
              <a:t>Adding </a:t>
            </a:r>
            <a:r>
              <a:rPr lang="en-US" altLang="zh-TW" b="1"/>
              <a:t>32 </a:t>
            </a:r>
            <a:r>
              <a:rPr lang="en-US" altLang="zh-TW"/>
              <a:t> addresses means </a:t>
            </a:r>
            <a:r>
              <a:rPr lang="en-US" altLang="zh-TW" b="1"/>
              <a:t>0.0.0.0 </a:t>
            </a:r>
            <a:r>
              <a:rPr lang="en-US" altLang="zh-TW"/>
              <a:t>to</a:t>
            </a:r>
            <a:r>
              <a:rPr lang="en-US" altLang="zh-TW" b="1"/>
              <a:t> 0.0.0.31</a:t>
            </a:r>
          </a:p>
          <a:p>
            <a:pPr eaLnBrk="1" hangingPunct="1"/>
            <a:endParaRPr lang="en-US" altLang="zh-TW" b="1"/>
          </a:p>
          <a:p>
            <a:pPr eaLnBrk="1" hangingPunct="1"/>
            <a:r>
              <a:rPr lang="en-US" altLang="zh-TW" b="1"/>
              <a:t>1</a:t>
            </a:r>
            <a:r>
              <a:rPr lang="en-US" altLang="zh-TW" b="1" baseline="30000"/>
              <a:t>st</a:t>
            </a:r>
            <a:r>
              <a:rPr lang="en-US" altLang="zh-TW" b="1"/>
              <a:t> address 14.11.45.96 , find last address if 300 addresses are in the range</a:t>
            </a:r>
          </a:p>
          <a:p>
            <a:pPr eaLnBrk="1" hangingPunct="1"/>
            <a:r>
              <a:rPr lang="en-US" altLang="zh-TW" b="1"/>
              <a:t>300 means 300-1=299 , 299 converted to 256 base number i.e. 299/256 gives 1 quotient and 43 remainder </a:t>
            </a:r>
          </a:p>
          <a:p>
            <a:pPr eaLnBrk="1" hangingPunct="1"/>
            <a:r>
              <a:rPr lang="en-US" altLang="zh-TW" b="1"/>
              <a:t>Therefore 299 means  0.0.1.43      (means 0.0.0.0 to 0.0.0.255  total 256 addresses ,0.0.1.0 to 0.0.1.43 means total 44 addresses</a:t>
            </a:r>
          </a:p>
          <a:p>
            <a:pPr eaLnBrk="1" hangingPunct="1"/>
            <a:r>
              <a:rPr lang="en-US" altLang="zh-TW" b="1"/>
              <a:t>Therefore total addresses from 0.0.0.0 to 0.0.1.43 is 256+44=300 addresses.)</a:t>
            </a:r>
          </a:p>
          <a:p>
            <a:pPr eaLnBrk="1" hangingPunct="1"/>
            <a:r>
              <a:rPr lang="en-US" altLang="zh-TW" b="1"/>
              <a:t>Last address can be calculated as-</a:t>
            </a:r>
          </a:p>
          <a:p>
            <a:pPr eaLnBrk="1" hangingPunct="1"/>
            <a:r>
              <a:rPr lang="en-US" altLang="zh-TW" b="1"/>
              <a:t>   14.11.45.96</a:t>
            </a:r>
          </a:p>
          <a:p>
            <a:pPr eaLnBrk="1" hangingPunct="1"/>
            <a:r>
              <a:rPr lang="en-US" altLang="zh-TW" b="1"/>
              <a:t>+  0. 0. 1. 43</a:t>
            </a:r>
          </a:p>
          <a:p>
            <a:pPr eaLnBrk="1" hangingPunct="1"/>
            <a:r>
              <a:rPr lang="en-US" altLang="zh-TW" b="1"/>
              <a:t>==========</a:t>
            </a:r>
          </a:p>
          <a:p>
            <a:pPr eaLnBrk="1" hangingPunct="1"/>
            <a:r>
              <a:rPr lang="en-US" altLang="zh-TW" b="1"/>
              <a:t>  14. 11. 46.139 </a:t>
            </a:r>
          </a:p>
          <a:p>
            <a:pPr eaLnBrk="1" hangingPunct="1"/>
            <a:endParaRPr lang="en-US" altLang="zh-TW" b="1"/>
          </a:p>
          <a:p>
            <a:pPr eaLnBrk="1" hangingPunct="1"/>
            <a:r>
              <a:rPr lang="en-US" altLang="zh-TW" b="1"/>
              <a:t>Example 2:</a:t>
            </a:r>
          </a:p>
          <a:p>
            <a:pPr eaLnBrk="1" hangingPunct="1"/>
            <a:r>
              <a:rPr lang="en-US" altLang="zh-TW" b="1"/>
              <a:t>1</a:t>
            </a:r>
            <a:r>
              <a:rPr lang="en-US" altLang="zh-TW" b="1" baseline="30000"/>
              <a:t>st</a:t>
            </a:r>
            <a:r>
              <a:rPr lang="en-US" altLang="zh-TW" b="1"/>
              <a:t> address 14.11.45.96 , find last address if 420 addresses are in the range</a:t>
            </a:r>
          </a:p>
          <a:p>
            <a:pPr eaLnBrk="1" hangingPunct="1"/>
            <a:r>
              <a:rPr lang="en-US" altLang="zh-TW" b="1"/>
              <a:t>420 means 420-1=419 , 419 converted to 256 base number i.e. 419/256 gives 1 quotient and  163 remainder </a:t>
            </a:r>
          </a:p>
          <a:p>
            <a:pPr eaLnBrk="1" hangingPunct="1"/>
            <a:r>
              <a:rPr lang="en-US" altLang="zh-TW" b="1"/>
              <a:t>Therefore 419 means  0.0.1.163 </a:t>
            </a:r>
          </a:p>
          <a:p>
            <a:pPr>
              <a:lnSpc>
                <a:spcPct val="150000"/>
              </a:lnSpc>
            </a:pPr>
            <a:r>
              <a:rPr lang="en-US" altLang="zh-TW" b="1">
                <a:solidFill>
                  <a:srgbClr val="C00000"/>
                </a:solidFill>
                <a:latin typeface="Arial Unicode MS" pitchFamily="34" charset="-128"/>
              </a:rPr>
              <a:t>      </a:t>
            </a:r>
            <a:r>
              <a:rPr lang="en-US" altLang="zh-TW" b="1"/>
              <a:t>14.11.45.96</a:t>
            </a:r>
          </a:p>
          <a:p>
            <a:pPr>
              <a:lnSpc>
                <a:spcPct val="150000"/>
              </a:lnSpc>
            </a:pPr>
            <a:r>
              <a:rPr lang="en-US" altLang="en-US" b="1"/>
              <a:t>  +   0.  0. 1.163</a:t>
            </a:r>
          </a:p>
          <a:p>
            <a:pPr>
              <a:lnSpc>
                <a:spcPct val="150000"/>
              </a:lnSpc>
            </a:pPr>
            <a:r>
              <a:rPr lang="en-US" altLang="en-US" b="1"/>
              <a:t>======1=======  </a:t>
            </a:r>
            <a:r>
              <a:rPr lang="en-US" altLang="zh-TW" b="1"/>
              <a:t>  </a:t>
            </a:r>
          </a:p>
          <a:p>
            <a:pPr>
              <a:lnSpc>
                <a:spcPct val="150000"/>
              </a:lnSpc>
            </a:pPr>
            <a:r>
              <a:rPr lang="en-US" altLang="zh-TW" b="1"/>
              <a:t>       14.11.47.3    </a:t>
            </a:r>
            <a:r>
              <a:rPr lang="en-US" altLang="zh-TW"/>
              <a:t>                            96+163 gives 259 which exceeds 255 therefore 1 carry and 3 (i.e. 259-256 =3 )</a:t>
            </a:r>
            <a:endParaRPr lang="zh-TW" altLang="zh-TW"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4F9D7C14-41E1-4B07-A755-C21CC5970EC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E5B7F31-9427-4BD7-B4C8-7A5E1455CCAD}" type="slidenum">
              <a:rPr lang="en-US" altLang="zh-TW" b="0" smtClean="0">
                <a:latin typeface="Times New Roman" panose="02020603050405020304" pitchFamily="18" charset="0"/>
              </a:rPr>
              <a:pPr/>
              <a:t>18</a:t>
            </a:fld>
            <a:endParaRPr lang="en-US" altLang="zh-TW" b="0">
              <a:latin typeface="Times New Roman" panose="02020603050405020304" pitchFamily="18" charset="0"/>
            </a:endParaRPr>
          </a:p>
        </p:txBody>
      </p:sp>
      <p:sp>
        <p:nvSpPr>
          <p:cNvPr id="39939" name="Rectangle 2">
            <a:extLst>
              <a:ext uri="{FF2B5EF4-FFF2-40B4-BE49-F238E27FC236}">
                <a16:creationId xmlns:a16="http://schemas.microsoft.com/office/drawing/2014/main" id="{562BDCBA-E6DF-4A4A-A0F7-662B68D810B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48E42CE9-DA8D-4781-AEB0-8B922CFBDC0E}"/>
              </a:ext>
            </a:extLst>
          </p:cNvPr>
          <p:cNvSpPr>
            <a:spLocks noGrp="1" noChangeArrowheads="1"/>
          </p:cNvSpPr>
          <p:nvPr>
            <p:ph type="body" idx="1"/>
          </p:nvPr>
        </p:nvSpPr>
        <p:spPr>
          <a:noFill/>
        </p:spPr>
        <p:txBody>
          <a:bodyPr/>
          <a:lstStyle/>
          <a:p>
            <a:pPr eaLnBrk="1" hangingPunct="1"/>
            <a:r>
              <a:rPr lang="en-US" altLang="zh-TW"/>
              <a:t>256 base complement of a given number </a:t>
            </a:r>
            <a:r>
              <a:rPr lang="en-US" altLang="zh-TW" b="1"/>
              <a:t>n</a:t>
            </a:r>
            <a:r>
              <a:rPr lang="en-US" altLang="zh-TW" b="1" baseline="-25000"/>
              <a:t>256</a:t>
            </a:r>
            <a:r>
              <a:rPr lang="en-US" altLang="zh-TW" b="1"/>
              <a:t> </a:t>
            </a:r>
            <a:r>
              <a:rPr lang="en-US" altLang="zh-TW"/>
              <a:t>is  done by subtracting </a:t>
            </a:r>
            <a:r>
              <a:rPr lang="en-US" altLang="zh-TW" b="1"/>
              <a:t>n</a:t>
            </a:r>
            <a:r>
              <a:rPr lang="en-US" altLang="zh-TW"/>
              <a:t> from </a:t>
            </a:r>
            <a:r>
              <a:rPr lang="en-US" altLang="zh-TW" b="1"/>
              <a:t>255</a:t>
            </a:r>
            <a:r>
              <a:rPr lang="en-US" altLang="zh-TW"/>
              <a:t>.</a:t>
            </a:r>
          </a:p>
          <a:p>
            <a:pPr eaLnBrk="1" hangingPunct="1"/>
            <a:r>
              <a:rPr lang="en-US" altLang="zh-TW"/>
              <a:t>Example : Complement of an IP (which is 256 base number)   190.70.80.10  is          255.255.255.255  -  190.70.80.10  = 65.185. 175.245</a:t>
            </a:r>
          </a:p>
          <a:p>
            <a:pPr eaLnBrk="1" hangingPunct="1"/>
            <a:r>
              <a:rPr lang="en-US" altLang="zh-TW"/>
              <a:t> i.e  </a:t>
            </a:r>
            <a:r>
              <a:rPr lang="en-US" altLang="zh-TW" b="1"/>
              <a:t>Complement of(190.70.80.10)  = 65.185. 175.245</a:t>
            </a:r>
          </a:p>
          <a:p>
            <a:pPr eaLnBrk="1" hangingPunct="1"/>
            <a:endParaRPr lang="zh-TW"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EFCEC780-41D6-4490-BE6C-6A903FE2C1B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29DC8EE-05E1-419D-9E55-B8B2058A3298}" type="slidenum">
              <a:rPr lang="en-US" altLang="zh-TW" b="0" smtClean="0">
                <a:latin typeface="Times New Roman" panose="02020603050405020304" pitchFamily="18" charset="0"/>
              </a:rPr>
              <a:pPr/>
              <a:t>19</a:t>
            </a:fld>
            <a:endParaRPr lang="en-US" altLang="zh-TW" b="0">
              <a:latin typeface="Times New Roman" panose="02020603050405020304" pitchFamily="18" charset="0"/>
            </a:endParaRPr>
          </a:p>
        </p:txBody>
      </p:sp>
      <p:sp>
        <p:nvSpPr>
          <p:cNvPr id="41987" name="Rectangle 2">
            <a:extLst>
              <a:ext uri="{FF2B5EF4-FFF2-40B4-BE49-F238E27FC236}">
                <a16:creationId xmlns:a16="http://schemas.microsoft.com/office/drawing/2014/main" id="{820FC7EF-BE50-4B65-B3E5-EE896CC5F3F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607BC145-24FE-4099-9BFD-AECE4461AF8D}"/>
              </a:ext>
            </a:extLst>
          </p:cNvPr>
          <p:cNvSpPr>
            <a:spLocks noGrp="1" noChangeArrowheads="1"/>
          </p:cNvSpPr>
          <p:nvPr>
            <p:ph type="body" idx="1"/>
          </p:nvPr>
        </p:nvSpPr>
        <p:spPr>
          <a:noFill/>
        </p:spPr>
        <p:txBody>
          <a:bodyPr/>
          <a:lstStyle/>
          <a:p>
            <a:pPr eaLnBrk="1" hangingPunct="1"/>
            <a:r>
              <a:rPr lang="en-US" altLang="zh-TW" b="1"/>
              <a:t>256 base Complement Operation</a:t>
            </a:r>
          </a:p>
          <a:p>
            <a:pPr eaLnBrk="1" hangingPunct="1"/>
            <a:endParaRPr lang="en-US" altLang="zh-TW" b="1"/>
          </a:p>
          <a:p>
            <a:pPr eaLnBrk="1" hangingPunct="1"/>
            <a:r>
              <a:rPr lang="en-US" altLang="zh-TW"/>
              <a:t>Complement of 17</a:t>
            </a:r>
            <a:r>
              <a:rPr lang="en-US" altLang="zh-TW" baseline="-25000"/>
              <a:t>256</a:t>
            </a:r>
            <a:r>
              <a:rPr lang="en-US" altLang="zh-TW"/>
              <a:t> =255</a:t>
            </a:r>
            <a:r>
              <a:rPr lang="en-US" altLang="zh-TW" baseline="-25000"/>
              <a:t>256 </a:t>
            </a:r>
            <a:r>
              <a:rPr lang="en-US" altLang="zh-TW"/>
              <a:t>-17</a:t>
            </a:r>
            <a:r>
              <a:rPr lang="en-US" altLang="zh-TW" baseline="-25000"/>
              <a:t>256</a:t>
            </a:r>
            <a:r>
              <a:rPr lang="en-US" altLang="zh-TW"/>
              <a:t> =238</a:t>
            </a:r>
            <a:r>
              <a:rPr lang="en-US" altLang="zh-TW" baseline="-25000"/>
              <a:t>256</a:t>
            </a:r>
          </a:p>
          <a:p>
            <a:pPr eaLnBrk="1" hangingPunct="1"/>
            <a:endParaRPr lang="en-US" altLang="zh-TW" baseline="-25000"/>
          </a:p>
          <a:p>
            <a:pPr eaLnBrk="1" hangingPunct="1"/>
            <a:endParaRPr lang="en-US" altLang="zh-TW" baseline="-25000"/>
          </a:p>
          <a:p>
            <a:pPr eaLnBrk="1" hangingPunct="1"/>
            <a:r>
              <a:rPr lang="en-US" altLang="zh-TW"/>
              <a:t>Subtracting a  given number from 255 gives the  256base complement of given number</a:t>
            </a:r>
            <a:endParaRPr lang="zh-TW" altLang="zh-TW" baseline="-25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1517A088-F965-4AC5-9C39-4B5404A4D53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F0BFF93-8886-43A1-B76D-06420D30A4EE}" type="slidenum">
              <a:rPr lang="en-US" altLang="zh-TW" b="0" smtClean="0">
                <a:latin typeface="Times New Roman" panose="02020603050405020304" pitchFamily="18" charset="0"/>
              </a:rPr>
              <a:pPr/>
              <a:t>2</a:t>
            </a:fld>
            <a:endParaRPr lang="en-US" altLang="zh-TW" b="0">
              <a:latin typeface="Times New Roman" panose="02020603050405020304" pitchFamily="18" charset="0"/>
            </a:endParaRPr>
          </a:p>
        </p:txBody>
      </p:sp>
      <p:sp>
        <p:nvSpPr>
          <p:cNvPr id="7171" name="Rectangle 2">
            <a:extLst>
              <a:ext uri="{FF2B5EF4-FFF2-40B4-BE49-F238E27FC236}">
                <a16:creationId xmlns:a16="http://schemas.microsoft.com/office/drawing/2014/main" id="{CDE4E1A7-E327-4FA2-936F-0F0FADD848BB}"/>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2BD64498-5F20-4BD9-A4CB-9E6B92717FC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135B7BC-8088-48C9-9019-C703C00FCA2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3162392-6915-4496-AD7F-3B37F798DF4C}" type="slidenum">
              <a:rPr lang="en-US" altLang="zh-TW" b="0" smtClean="0">
                <a:latin typeface="Times New Roman" panose="02020603050405020304" pitchFamily="18" charset="0"/>
              </a:rPr>
              <a:pPr/>
              <a:t>20</a:t>
            </a:fld>
            <a:endParaRPr lang="en-US" altLang="zh-TW" b="0">
              <a:latin typeface="Times New Roman" panose="02020603050405020304" pitchFamily="18" charset="0"/>
            </a:endParaRPr>
          </a:p>
        </p:txBody>
      </p:sp>
      <p:sp>
        <p:nvSpPr>
          <p:cNvPr id="44035" name="Rectangle 2">
            <a:extLst>
              <a:ext uri="{FF2B5EF4-FFF2-40B4-BE49-F238E27FC236}">
                <a16:creationId xmlns:a16="http://schemas.microsoft.com/office/drawing/2014/main" id="{70AD5CDB-4411-4010-8D52-3E4159DA9A73}"/>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5FCA4D2A-1268-4738-AE24-E202233DE7E4}"/>
              </a:ext>
            </a:extLst>
          </p:cNvPr>
          <p:cNvSpPr>
            <a:spLocks noGrp="1" noChangeArrowheads="1"/>
          </p:cNvSpPr>
          <p:nvPr>
            <p:ph type="body" idx="1"/>
          </p:nvPr>
        </p:nvSpPr>
        <p:spPr>
          <a:noFill/>
        </p:spPr>
        <p:txBody>
          <a:bodyPr/>
          <a:lstStyle/>
          <a:p>
            <a:pPr eaLnBrk="1" hangingPunct="1"/>
            <a:r>
              <a:rPr lang="en-US" altLang="zh-TW"/>
              <a:t>256 base AND Operation</a:t>
            </a:r>
            <a:endParaRPr lang="zh-TW"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7F2B2942-B720-4B6A-A0A6-EB0EB6CA8B7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6BD4078-8631-4FB3-8691-E83827E1E0BD}" type="slidenum">
              <a:rPr lang="en-US" altLang="zh-TW" b="0" smtClean="0">
                <a:latin typeface="Times New Roman" panose="02020603050405020304" pitchFamily="18" charset="0"/>
              </a:rPr>
              <a:pPr/>
              <a:t>21</a:t>
            </a:fld>
            <a:endParaRPr lang="en-US" altLang="zh-TW" b="0">
              <a:latin typeface="Times New Roman" panose="02020603050405020304" pitchFamily="18" charset="0"/>
            </a:endParaRPr>
          </a:p>
        </p:txBody>
      </p:sp>
      <p:sp>
        <p:nvSpPr>
          <p:cNvPr id="46083" name="Rectangle 2">
            <a:extLst>
              <a:ext uri="{FF2B5EF4-FFF2-40B4-BE49-F238E27FC236}">
                <a16:creationId xmlns:a16="http://schemas.microsoft.com/office/drawing/2014/main" id="{87617016-10D6-4BB7-BA4B-AEAE433E2DB6}"/>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A9F76889-2843-4F8E-A55C-D3226A8D86F4}"/>
              </a:ext>
            </a:extLst>
          </p:cNvPr>
          <p:cNvSpPr>
            <a:spLocks noGrp="1" noChangeArrowheads="1"/>
          </p:cNvSpPr>
          <p:nvPr>
            <p:ph type="body" idx="1"/>
          </p:nvPr>
        </p:nvSpPr>
        <p:spPr>
          <a:noFill/>
        </p:spPr>
        <p:txBody>
          <a:bodyPr/>
          <a:lstStyle/>
          <a:p>
            <a:r>
              <a:rPr lang="en-US" altLang="en-US"/>
              <a:t>two numbers, when the numbers are represented in dotted-decimal notation, we</a:t>
            </a:r>
          </a:p>
          <a:p>
            <a:r>
              <a:rPr lang="en-US" altLang="en-US"/>
              <a:t>can use two short cuts.</a:t>
            </a:r>
          </a:p>
          <a:p>
            <a:r>
              <a:rPr lang="en-US" altLang="en-US" b="1"/>
              <a:t>1. </a:t>
            </a:r>
            <a:r>
              <a:rPr lang="en-US" altLang="en-US"/>
              <a:t>When at least one of the numbers is 0 or 255, the AND operation selects the</a:t>
            </a:r>
          </a:p>
          <a:p>
            <a:r>
              <a:rPr lang="en-US" altLang="en-US"/>
              <a:t>smaller byte (or one of them if equal).</a:t>
            </a:r>
          </a:p>
          <a:p>
            <a:r>
              <a:rPr lang="en-US" altLang="en-US" b="1"/>
              <a:t>2. </a:t>
            </a:r>
            <a:r>
              <a:rPr lang="en-US" altLang="en-US"/>
              <a:t>When none of the two bytes is either 0 or 255, we can write each byte as the sum</a:t>
            </a:r>
          </a:p>
          <a:p>
            <a:r>
              <a:rPr lang="en-US" altLang="en-US"/>
              <a:t>of eight terms, where each term is a power of 2. We then select the smaller term in</a:t>
            </a:r>
          </a:p>
          <a:p>
            <a:r>
              <a:rPr lang="en-US" altLang="en-US"/>
              <a:t>each pair (or one of them if equal) and add them to get the result.</a:t>
            </a:r>
            <a:endParaRPr lang="zh-TW"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BF0E9852-217E-4595-9FBC-39312093DCC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0562A9-F028-4CB3-91E0-3401D16C346E}" type="slidenum">
              <a:rPr lang="en-US" altLang="zh-TW" b="0" smtClean="0">
                <a:latin typeface="Times New Roman" panose="02020603050405020304" pitchFamily="18" charset="0"/>
              </a:rPr>
              <a:pPr/>
              <a:t>22</a:t>
            </a:fld>
            <a:endParaRPr lang="en-US" altLang="zh-TW" b="0">
              <a:latin typeface="Times New Roman" panose="02020603050405020304" pitchFamily="18" charset="0"/>
            </a:endParaRPr>
          </a:p>
        </p:txBody>
      </p:sp>
      <p:sp>
        <p:nvSpPr>
          <p:cNvPr id="48131" name="Rectangle 2">
            <a:extLst>
              <a:ext uri="{FF2B5EF4-FFF2-40B4-BE49-F238E27FC236}">
                <a16:creationId xmlns:a16="http://schemas.microsoft.com/office/drawing/2014/main" id="{EAB4A2D9-A6A1-4F21-981D-AE1FE59D6B09}"/>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D051F168-D1E0-49EB-ABEE-30AA42C5587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98C51B99-5BF9-481B-BFB5-FC4543ACAFB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8CB9961-4B46-480F-8490-D56E825EEED5}" type="slidenum">
              <a:rPr lang="en-US" altLang="zh-TW" b="0" smtClean="0">
                <a:latin typeface="Times New Roman" panose="02020603050405020304" pitchFamily="18" charset="0"/>
              </a:rPr>
              <a:pPr/>
              <a:t>23</a:t>
            </a:fld>
            <a:endParaRPr lang="en-US" altLang="zh-TW" b="0">
              <a:latin typeface="Times New Roman" panose="02020603050405020304" pitchFamily="18" charset="0"/>
            </a:endParaRPr>
          </a:p>
        </p:txBody>
      </p:sp>
      <p:sp>
        <p:nvSpPr>
          <p:cNvPr id="50179" name="Rectangle 2">
            <a:extLst>
              <a:ext uri="{FF2B5EF4-FFF2-40B4-BE49-F238E27FC236}">
                <a16:creationId xmlns:a16="http://schemas.microsoft.com/office/drawing/2014/main" id="{AF4354D9-3882-450D-A6F1-178CE48A1D46}"/>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1C6E1A7F-7494-45C8-9A02-7FDFDBB1BE3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5793242-C3F9-4F78-A867-069F60288B2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D38DC5B-9EE7-4564-BC57-17025D81D202}" type="slidenum">
              <a:rPr lang="en-US" altLang="zh-TW" b="0" smtClean="0">
                <a:latin typeface="Times New Roman" panose="02020603050405020304" pitchFamily="18" charset="0"/>
              </a:rPr>
              <a:pPr/>
              <a:t>24</a:t>
            </a:fld>
            <a:endParaRPr lang="en-US" altLang="zh-TW" b="0">
              <a:latin typeface="Times New Roman" panose="02020603050405020304" pitchFamily="18" charset="0"/>
            </a:endParaRPr>
          </a:p>
        </p:txBody>
      </p:sp>
      <p:sp>
        <p:nvSpPr>
          <p:cNvPr id="52227" name="Rectangle 2">
            <a:extLst>
              <a:ext uri="{FF2B5EF4-FFF2-40B4-BE49-F238E27FC236}">
                <a16:creationId xmlns:a16="http://schemas.microsoft.com/office/drawing/2014/main" id="{660CBBAE-4BCE-43E5-92BB-F026931A9AB7}"/>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243DB9B8-8383-4F42-840B-9D2E16047FE3}"/>
              </a:ext>
            </a:extLst>
          </p:cNvPr>
          <p:cNvSpPr>
            <a:spLocks noGrp="1" noChangeArrowheads="1"/>
          </p:cNvSpPr>
          <p:nvPr>
            <p:ph type="body" idx="1"/>
          </p:nvPr>
        </p:nvSpPr>
        <p:spPr>
          <a:noFill/>
        </p:spPr>
        <p:txBody>
          <a:bodyPr/>
          <a:lstStyle/>
          <a:p>
            <a:pPr eaLnBrk="1" hangingPunct="1"/>
            <a:r>
              <a:rPr lang="en-IN" altLang="zh-TW"/>
              <a:t>Initially Classful addressing is introduced, because of short comes in classful address classless addressing is introduced in mid 1990’s. </a:t>
            </a:r>
          </a:p>
          <a:p>
            <a:pPr eaLnBrk="1" hangingPunct="1"/>
            <a:r>
              <a:rPr lang="en-IN" altLang="zh-TW"/>
              <a:t>Classless took over the classful address. </a:t>
            </a:r>
          </a:p>
          <a:p>
            <a:pPr eaLnBrk="1" hangingPunct="1"/>
            <a:r>
              <a:rPr lang="en-IN" altLang="zh-TW"/>
              <a:t>Classful helps in understanding classful and Classless is more general because classful is a special case of Classless.</a:t>
            </a:r>
            <a:endParaRPr lang="zh-TW" altLang="zh-TW"/>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ADDBB07A-9A22-4CD7-8998-86E91450F2D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9C46759-8AF0-427B-A21F-1ABA319F070E}" type="slidenum">
              <a:rPr lang="en-US" altLang="zh-TW" b="0" smtClean="0">
                <a:latin typeface="Times New Roman" panose="02020603050405020304" pitchFamily="18" charset="0"/>
              </a:rPr>
              <a:pPr/>
              <a:t>25</a:t>
            </a:fld>
            <a:endParaRPr lang="en-US" altLang="zh-TW" b="0">
              <a:latin typeface="Times New Roman" panose="02020603050405020304" pitchFamily="18" charset="0"/>
            </a:endParaRPr>
          </a:p>
        </p:txBody>
      </p:sp>
      <p:sp>
        <p:nvSpPr>
          <p:cNvPr id="54275" name="Rectangle 2">
            <a:extLst>
              <a:ext uri="{FF2B5EF4-FFF2-40B4-BE49-F238E27FC236}">
                <a16:creationId xmlns:a16="http://schemas.microsoft.com/office/drawing/2014/main" id="{2D764FB1-FBC8-4C32-9B9C-C41A19CA1633}"/>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39535FF5-E790-41FE-A4A6-36C8402A357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A5CBC24D-F3AE-4477-8D22-43518AEB2B6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34DCBE-1C83-4251-90EE-86DDB60A1E7A}" type="slidenum">
              <a:rPr lang="en-US" altLang="zh-TW" b="0" smtClean="0">
                <a:latin typeface="Times New Roman" panose="02020603050405020304" pitchFamily="18" charset="0"/>
              </a:rPr>
              <a:pPr/>
              <a:t>26</a:t>
            </a:fld>
            <a:endParaRPr lang="en-US" altLang="zh-TW" b="0">
              <a:latin typeface="Times New Roman" panose="02020603050405020304" pitchFamily="18" charset="0"/>
            </a:endParaRPr>
          </a:p>
        </p:txBody>
      </p:sp>
      <p:sp>
        <p:nvSpPr>
          <p:cNvPr id="56323" name="Rectangle 2">
            <a:extLst>
              <a:ext uri="{FF2B5EF4-FFF2-40B4-BE49-F238E27FC236}">
                <a16:creationId xmlns:a16="http://schemas.microsoft.com/office/drawing/2014/main" id="{E2EA8853-36F6-465C-AF26-FD9F69B5426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828885C0-F120-4F20-ADA8-B264C06B8C2B}"/>
              </a:ext>
            </a:extLst>
          </p:cNvPr>
          <p:cNvSpPr>
            <a:spLocks noGrp="1" noChangeArrowheads="1"/>
          </p:cNvSpPr>
          <p:nvPr>
            <p:ph type="body" idx="1"/>
          </p:nvPr>
        </p:nvSpPr>
        <p:spPr>
          <a:noFill/>
        </p:spPr>
        <p:txBody>
          <a:bodyPr/>
          <a:lstStyle/>
          <a:p>
            <a:r>
              <a:rPr lang="en-US" altLang="en-US"/>
              <a:t>First Octet value range for Classes</a:t>
            </a:r>
          </a:p>
          <a:p>
            <a:r>
              <a:rPr lang="en-US" altLang="en-US"/>
              <a:t>Identify the address class of the following IP addresses: 200.58.20.165; 128.167.23.20; 16.196.128.50;</a:t>
            </a:r>
          </a:p>
          <a:p>
            <a:r>
              <a:rPr lang="en-US" altLang="en-US"/>
              <a:t>50.156.10.10; 250.10.24.96.</a:t>
            </a:r>
          </a:p>
          <a:p>
            <a:endParaRPr lang="en-US" altLang="zh-TW"/>
          </a:p>
          <a:p>
            <a:r>
              <a:rPr lang="en-US" altLang="zh-TW"/>
              <a:t>Remember 1</a:t>
            </a:r>
            <a:r>
              <a:rPr lang="en-US" altLang="zh-TW" baseline="30000"/>
              <a:t>st</a:t>
            </a:r>
            <a:r>
              <a:rPr lang="en-US" altLang="zh-TW"/>
              <a:t> range 0-127 , </a:t>
            </a:r>
          </a:p>
          <a:p>
            <a:r>
              <a:rPr lang="en-US" altLang="zh-TW"/>
              <a:t>Number of address in class A 128 addresses </a:t>
            </a:r>
          </a:p>
          <a:p>
            <a:r>
              <a:rPr lang="en-US" altLang="zh-TW"/>
              <a:t>Number of address in class B 64      address range  128 to 127+64  i.e. 128 to 191</a:t>
            </a:r>
          </a:p>
          <a:p>
            <a:r>
              <a:rPr lang="en-US" altLang="zh-TW"/>
              <a:t>Number of address in class C 32     address range  192 to 191+32  i.e.  192 to 223</a:t>
            </a:r>
          </a:p>
          <a:p>
            <a:r>
              <a:rPr lang="en-US" altLang="zh-TW"/>
              <a:t>Number of address in class D 16     address range  224 to 223+16  i.e.  192 to 239</a:t>
            </a:r>
          </a:p>
          <a:p>
            <a:r>
              <a:rPr lang="en-US" altLang="zh-TW"/>
              <a:t>Similarly in Class E same as Class D</a:t>
            </a:r>
          </a:p>
          <a:p>
            <a:endParaRPr lang="en-US" altLang="zh-TW"/>
          </a:p>
          <a:p>
            <a:r>
              <a:rPr lang="en-US" altLang="zh-TW"/>
              <a:t>      </a:t>
            </a:r>
            <a:endParaRPr lang="zh-TW"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2F9A3312-7382-4A2A-9AA8-143CF24D7C8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2FF0D5-0FE6-46A5-BD88-1469214B5F8B}" type="slidenum">
              <a:rPr lang="en-US" altLang="zh-TW" b="0" smtClean="0">
                <a:latin typeface="Times New Roman" panose="02020603050405020304" pitchFamily="18" charset="0"/>
              </a:rPr>
              <a:pPr/>
              <a:t>27</a:t>
            </a:fld>
            <a:endParaRPr lang="en-US" altLang="zh-TW" b="0">
              <a:latin typeface="Times New Roman" panose="02020603050405020304" pitchFamily="18" charset="0"/>
            </a:endParaRPr>
          </a:p>
        </p:txBody>
      </p:sp>
      <p:sp>
        <p:nvSpPr>
          <p:cNvPr id="58371" name="Rectangle 2">
            <a:extLst>
              <a:ext uri="{FF2B5EF4-FFF2-40B4-BE49-F238E27FC236}">
                <a16:creationId xmlns:a16="http://schemas.microsoft.com/office/drawing/2014/main" id="{0A408E82-21BB-43BD-9A0B-723C04EB8879}"/>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AC1FB973-6394-42AB-9A97-227FA4063832}"/>
              </a:ext>
            </a:extLst>
          </p:cNvPr>
          <p:cNvSpPr>
            <a:spLocks noGrp="1" noChangeArrowheads="1"/>
          </p:cNvSpPr>
          <p:nvPr>
            <p:ph type="body" idx="1"/>
          </p:nvPr>
        </p:nvSpPr>
        <p:spPr>
          <a:noFill/>
        </p:spPr>
        <p:txBody>
          <a:bodyPr/>
          <a:lstStyle/>
          <a:p>
            <a:pPr eaLnBrk="1" hangingPunct="1"/>
            <a:r>
              <a:rPr lang="en-US" altLang="zh-TW"/>
              <a:t>Class a ,1</a:t>
            </a:r>
            <a:r>
              <a:rPr lang="en-US" altLang="zh-TW" baseline="30000"/>
              <a:t>st</a:t>
            </a:r>
            <a:r>
              <a:rPr lang="en-US" altLang="zh-TW"/>
              <a:t> bit is fixed to 0, o remaining 31 bits can be used to form all addresses in Class-A. Therefore a total addresses in Class A is 2</a:t>
            </a:r>
            <a:r>
              <a:rPr lang="en-US" altLang="zh-TW" baseline="30000"/>
              <a:t>31</a:t>
            </a:r>
            <a:r>
              <a:rPr lang="en-US" altLang="zh-TW" baseline="-25000"/>
              <a:t>. </a:t>
            </a:r>
            <a:r>
              <a:rPr lang="en-US" altLang="zh-TW"/>
              <a:t>2</a:t>
            </a:r>
            <a:r>
              <a:rPr lang="en-US" altLang="zh-TW" baseline="30000"/>
              <a:t>31</a:t>
            </a:r>
            <a:r>
              <a:rPr lang="en-US" altLang="zh-TW"/>
              <a:t>=2</a:t>
            </a:r>
            <a:r>
              <a:rPr lang="en-US" altLang="zh-TW" baseline="30000"/>
              <a:t>32-1</a:t>
            </a:r>
            <a:r>
              <a:rPr lang="en-US" altLang="zh-TW"/>
              <a:t> =2</a:t>
            </a:r>
            <a:r>
              <a:rPr lang="en-US" altLang="zh-TW" baseline="30000"/>
              <a:t>32</a:t>
            </a:r>
            <a:r>
              <a:rPr lang="en-US" altLang="zh-TW"/>
              <a:t> /2</a:t>
            </a:r>
            <a:r>
              <a:rPr lang="en-US" altLang="zh-TW" baseline="30000"/>
              <a:t>1 </a:t>
            </a:r>
            <a:r>
              <a:rPr lang="en-US" altLang="zh-TW"/>
              <a:t> means half (i.e. 50%) of total address space( 2</a:t>
            </a:r>
            <a:r>
              <a:rPr lang="en-US" altLang="zh-TW" baseline="30000"/>
              <a:t>32</a:t>
            </a:r>
            <a:r>
              <a:rPr lang="en-US" altLang="zh-TW"/>
              <a:t>)</a:t>
            </a:r>
          </a:p>
          <a:p>
            <a:pPr eaLnBrk="1" hangingPunct="1"/>
            <a:r>
              <a:rPr lang="en-US" altLang="zh-TW"/>
              <a:t>Class A    0.0.0.0    to  0.255.255.255          	256 *256*256 addresses</a:t>
            </a:r>
          </a:p>
          <a:p>
            <a:pPr eaLnBrk="1" hangingPunct="1"/>
            <a:r>
              <a:rPr lang="en-US" altLang="zh-TW"/>
              <a:t>               1.0.0.0    to  1. 255.255.255	256 *256*256 addresses</a:t>
            </a:r>
          </a:p>
          <a:p>
            <a:pPr eaLnBrk="1" hangingPunct="1"/>
            <a:r>
              <a:rPr lang="en-US" altLang="zh-TW"/>
              <a:t>               2.0.0.0   to   2.255.255.255 	256 *256*256 addresses</a:t>
            </a:r>
          </a:p>
          <a:p>
            <a:pPr eaLnBrk="1" hangingPunct="1"/>
            <a:r>
              <a:rPr lang="en-US" altLang="zh-TW"/>
              <a:t>               …………  to  ………………………	…………………………………….</a:t>
            </a:r>
          </a:p>
          <a:p>
            <a:pPr eaLnBrk="1" hangingPunct="1"/>
            <a:r>
              <a:rPr lang="en-US" altLang="zh-TW"/>
              <a:t>              127.0.0.0 to 127.255.255.255	256 *256*256 addresses</a:t>
            </a:r>
          </a:p>
          <a:p>
            <a:pPr eaLnBrk="1" hangingPunct="1"/>
            <a:endParaRPr lang="en-US" altLang="zh-TW"/>
          </a:p>
          <a:p>
            <a:pPr eaLnBrk="1" hangingPunct="1"/>
            <a:r>
              <a:rPr lang="en-US" altLang="zh-TW"/>
              <a:t> 0 to 127 means 128 group, each group containing 256*256*256 addresses</a:t>
            </a:r>
          </a:p>
          <a:p>
            <a:pPr eaLnBrk="1" hangingPunct="1"/>
            <a:r>
              <a:rPr lang="en-US" altLang="zh-TW"/>
              <a:t>     </a:t>
            </a:r>
            <a:r>
              <a:rPr lang="en-US" altLang="zh-TW" b="1"/>
              <a:t>128*256*256*256=2147483648 total addresses in Class-A</a:t>
            </a:r>
          </a:p>
          <a:p>
            <a:pPr eaLnBrk="1" hangingPunct="1"/>
            <a:r>
              <a:rPr lang="en-US" altLang="zh-TW" b="1"/>
              <a:t>(other way is In class A , 1</a:t>
            </a:r>
            <a:r>
              <a:rPr lang="en-US" altLang="zh-TW" b="1" baseline="30000"/>
              <a:t>st</a:t>
            </a:r>
            <a:r>
              <a:rPr lang="en-US" altLang="zh-TW" b="1"/>
              <a:t> bit fixed to 0 , therefore only remaining 31 bits form addresses ,so 2</a:t>
            </a:r>
            <a:r>
              <a:rPr lang="en-US" altLang="zh-TW" b="1" baseline="30000"/>
              <a:t>31</a:t>
            </a:r>
            <a:r>
              <a:rPr lang="en-US" altLang="zh-TW" b="1"/>
              <a:t> =2147483648)</a:t>
            </a:r>
          </a:p>
          <a:p>
            <a:pPr eaLnBrk="1" hangingPunct="1"/>
            <a:endParaRPr lang="en-US" altLang="zh-TW" b="1"/>
          </a:p>
          <a:p>
            <a:pPr eaLnBrk="1" hangingPunct="1"/>
            <a:r>
              <a:rPr lang="en-US" altLang="zh-TW"/>
              <a:t>Similarly class B  192 to 128 means 64 groups and each group containing 256*256*256 addresses.</a:t>
            </a:r>
          </a:p>
          <a:p>
            <a:pPr eaLnBrk="1" hangingPunct="1"/>
            <a:r>
              <a:rPr lang="en-US" altLang="zh-TW"/>
              <a:t>                 </a:t>
            </a:r>
            <a:r>
              <a:rPr lang="en-US" altLang="zh-TW" b="1"/>
              <a:t>64*256*256*256 = 1073741824    </a:t>
            </a:r>
            <a:r>
              <a:rPr lang="en-US" altLang="zh-TW"/>
              <a:t>i.e. </a:t>
            </a:r>
            <a:r>
              <a:rPr lang="en-US" altLang="zh-TW" b="1"/>
              <a:t>half of class-A addresses</a:t>
            </a:r>
          </a:p>
          <a:p>
            <a:pPr eaLnBrk="1" hangingPunct="1"/>
            <a:r>
              <a:rPr lang="en-US" altLang="zh-TW" b="1"/>
              <a:t>               i.e. </a:t>
            </a:r>
            <a:r>
              <a:rPr lang="en-US" altLang="zh-TW"/>
              <a:t>  128.0.0.0 to 128.255.255.255	</a:t>
            </a:r>
          </a:p>
          <a:p>
            <a:pPr eaLnBrk="1" hangingPunct="1"/>
            <a:r>
              <a:rPr lang="en-US" altLang="zh-TW"/>
              <a:t>                       129.0.0.0 to 129.255.255.255</a:t>
            </a:r>
          </a:p>
          <a:p>
            <a:pPr eaLnBrk="1" hangingPunct="1"/>
            <a:r>
              <a:rPr lang="en-US" altLang="zh-TW"/>
              <a:t>	………………..to ……………..</a:t>
            </a:r>
          </a:p>
          <a:p>
            <a:pPr eaLnBrk="1" hangingPunct="1"/>
            <a:r>
              <a:rPr lang="en-US" altLang="zh-TW"/>
              <a:t>	192.0.0.0 to 192.255.255.255</a:t>
            </a:r>
          </a:p>
          <a:p>
            <a:pPr eaLnBrk="1" hangingPunct="1"/>
            <a:endParaRPr lang="en-US" altLang="zh-TW"/>
          </a:p>
          <a:p>
            <a:pPr eaLnBrk="1" hangingPunct="1"/>
            <a:r>
              <a:rPr lang="en-US" altLang="zh-TW" b="1"/>
              <a:t>(other way is In class B , 1</a:t>
            </a:r>
            <a:r>
              <a:rPr lang="en-US" altLang="zh-TW" b="1" baseline="30000"/>
              <a:t>st </a:t>
            </a:r>
            <a:r>
              <a:rPr lang="en-US" altLang="zh-TW" b="1"/>
              <a:t> two bits  fixed to 10 , therefore only remaining 30 bits form addresses ,so 2</a:t>
            </a:r>
            <a:r>
              <a:rPr lang="en-US" altLang="zh-TW" b="1" baseline="30000"/>
              <a:t>30</a:t>
            </a:r>
            <a:r>
              <a:rPr lang="en-US" altLang="zh-TW" b="1"/>
              <a:t> =1073741824</a:t>
            </a:r>
            <a:endParaRPr lang="zh-TW" altLang="zh-TW"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3CEF1B13-1932-4DD3-8A2B-94B640A0481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E31B8E2-A8E6-49E3-AFAA-C8046990A881}" type="slidenum">
              <a:rPr lang="en-US" altLang="zh-TW" b="0" smtClean="0">
                <a:latin typeface="Times New Roman" panose="02020603050405020304" pitchFamily="18" charset="0"/>
              </a:rPr>
              <a:pPr/>
              <a:t>28</a:t>
            </a:fld>
            <a:endParaRPr lang="en-US" altLang="zh-TW" b="0">
              <a:latin typeface="Times New Roman" panose="02020603050405020304" pitchFamily="18" charset="0"/>
            </a:endParaRPr>
          </a:p>
        </p:txBody>
      </p:sp>
      <p:sp>
        <p:nvSpPr>
          <p:cNvPr id="60419" name="Rectangle 2">
            <a:extLst>
              <a:ext uri="{FF2B5EF4-FFF2-40B4-BE49-F238E27FC236}">
                <a16:creationId xmlns:a16="http://schemas.microsoft.com/office/drawing/2014/main" id="{0EB189DF-765D-4E9B-9C91-CAD2B12A5A1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FD1437E5-3948-4373-99ED-A58FC929427A}"/>
              </a:ext>
            </a:extLst>
          </p:cNvPr>
          <p:cNvSpPr>
            <a:spLocks noGrp="1" noChangeArrowheads="1"/>
          </p:cNvSpPr>
          <p:nvPr>
            <p:ph type="body" idx="1"/>
          </p:nvPr>
        </p:nvSpPr>
        <p:spPr>
          <a:noFill/>
        </p:spPr>
        <p:txBody>
          <a:bodyPr/>
          <a:lstStyle/>
          <a:p>
            <a:pPr eaLnBrk="1" hangingPunct="1"/>
            <a:r>
              <a:rPr lang="en-US" altLang="zh-TW"/>
              <a:t>Class: A  Starts 0</a:t>
            </a:r>
          </a:p>
          <a:p>
            <a:pPr eaLnBrk="1" hangingPunct="1"/>
            <a:r>
              <a:rPr lang="en-US" altLang="zh-TW"/>
              <a:t>Class: B  Starts 10</a:t>
            </a:r>
          </a:p>
          <a:p>
            <a:pPr eaLnBrk="1" hangingPunct="1"/>
            <a:r>
              <a:rPr lang="en-US" altLang="zh-TW"/>
              <a:t>Class: C  Starts 110</a:t>
            </a:r>
          </a:p>
          <a:p>
            <a:pPr eaLnBrk="1" hangingPunct="1"/>
            <a:r>
              <a:rPr lang="en-US" altLang="zh-TW"/>
              <a:t>Class: D  Starts 1110</a:t>
            </a:r>
          </a:p>
          <a:p>
            <a:pPr eaLnBrk="1" hangingPunct="1"/>
            <a:r>
              <a:rPr lang="en-US" altLang="zh-TW"/>
              <a:t>Class: E  Starts 1111</a:t>
            </a:r>
          </a:p>
          <a:p>
            <a:pPr eaLnBrk="1" hangingPunct="1"/>
            <a:endParaRPr lang="en-US" altLang="zh-TW"/>
          </a:p>
          <a:p>
            <a:pPr eaLnBrk="1" hangingPunct="1"/>
            <a:endParaRPr lang="en-US" altLang="en-US"/>
          </a:p>
          <a:p>
            <a:pPr eaLnBrk="1" hangingPunct="1"/>
            <a:r>
              <a:rPr lang="en-US" altLang="en-US"/>
              <a:t>Computers often store IPv4 addresses in binary notation. In this case, it is very</a:t>
            </a:r>
          </a:p>
          <a:p>
            <a:r>
              <a:rPr lang="en-US" altLang="en-US"/>
              <a:t>convenient to write an algorithm to use a continuous checking process for finding the</a:t>
            </a:r>
          </a:p>
          <a:p>
            <a:r>
              <a:rPr lang="en-US" altLang="en-US"/>
              <a:t>address as shown in Figure 5.7.</a:t>
            </a:r>
            <a:endParaRPr lang="en-US" altLang="zh-TW"/>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44E31074-9EF8-4B67-84CF-D8D94B5C04A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FE4ABDD-919B-4E87-BA88-AEA51C7D116A}" type="slidenum">
              <a:rPr lang="en-US" altLang="zh-TW" b="0" smtClean="0">
                <a:latin typeface="Times New Roman" panose="02020603050405020304" pitchFamily="18" charset="0"/>
              </a:rPr>
              <a:pPr/>
              <a:t>29</a:t>
            </a:fld>
            <a:endParaRPr lang="en-US" altLang="zh-TW" b="0">
              <a:latin typeface="Times New Roman" panose="02020603050405020304" pitchFamily="18" charset="0"/>
            </a:endParaRPr>
          </a:p>
        </p:txBody>
      </p:sp>
      <p:sp>
        <p:nvSpPr>
          <p:cNvPr id="62467" name="Rectangle 2">
            <a:extLst>
              <a:ext uri="{FF2B5EF4-FFF2-40B4-BE49-F238E27FC236}">
                <a16:creationId xmlns:a16="http://schemas.microsoft.com/office/drawing/2014/main" id="{7D0F97E9-78DB-4AB7-98EE-18DE7431B584}"/>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CF456D2-8216-4657-81C3-6097239A9B5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D198BFD1-BBCF-411B-9F33-81F085DBDFE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5FD4FA-2EF9-4BF6-88A0-8FCA7C660321}" type="slidenum">
              <a:rPr lang="en-US" altLang="zh-TW" b="0" smtClean="0">
                <a:latin typeface="Times New Roman" panose="02020603050405020304" pitchFamily="18" charset="0"/>
              </a:rPr>
              <a:pPr/>
              <a:t>3</a:t>
            </a:fld>
            <a:endParaRPr lang="en-US" altLang="zh-TW" b="0">
              <a:latin typeface="Times New Roman" panose="02020603050405020304" pitchFamily="18" charset="0"/>
            </a:endParaRPr>
          </a:p>
        </p:txBody>
      </p:sp>
      <p:sp>
        <p:nvSpPr>
          <p:cNvPr id="9219" name="Rectangle 2">
            <a:extLst>
              <a:ext uri="{FF2B5EF4-FFF2-40B4-BE49-F238E27FC236}">
                <a16:creationId xmlns:a16="http://schemas.microsoft.com/office/drawing/2014/main" id="{E4132C44-954F-4DBA-9F7B-5094C93955D6}"/>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CB31361A-C5D4-42E1-8C39-4095A9616FB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5183C6D5-A082-4F40-8FDD-199939CD4B7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484C8C-EAB6-4EE9-B9E3-3A0FF98055DE}" type="slidenum">
              <a:rPr lang="en-US" altLang="zh-TW" b="0" smtClean="0">
                <a:latin typeface="Times New Roman" panose="02020603050405020304" pitchFamily="18" charset="0"/>
              </a:rPr>
              <a:pPr/>
              <a:t>30</a:t>
            </a:fld>
            <a:endParaRPr lang="en-US" altLang="zh-TW" b="0">
              <a:latin typeface="Times New Roman" panose="02020603050405020304" pitchFamily="18" charset="0"/>
            </a:endParaRPr>
          </a:p>
        </p:txBody>
      </p:sp>
      <p:sp>
        <p:nvSpPr>
          <p:cNvPr id="64515" name="Rectangle 2">
            <a:extLst>
              <a:ext uri="{FF2B5EF4-FFF2-40B4-BE49-F238E27FC236}">
                <a16:creationId xmlns:a16="http://schemas.microsoft.com/office/drawing/2014/main" id="{C9A8B3DB-26A5-476C-A2B6-F604040C095F}"/>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2FC6B21D-DB5F-458E-866A-67A570D1F3B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F401A165-ED71-487E-A60F-033DF0A0453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66267BE-FC58-4520-BE51-829FE3660418}" type="slidenum">
              <a:rPr lang="en-US" altLang="zh-TW" b="0" smtClean="0">
                <a:latin typeface="Times New Roman" panose="02020603050405020304" pitchFamily="18" charset="0"/>
              </a:rPr>
              <a:pPr/>
              <a:t>31</a:t>
            </a:fld>
            <a:endParaRPr lang="en-US" altLang="zh-TW" b="0">
              <a:latin typeface="Times New Roman" panose="02020603050405020304" pitchFamily="18" charset="0"/>
            </a:endParaRPr>
          </a:p>
        </p:txBody>
      </p:sp>
      <p:sp>
        <p:nvSpPr>
          <p:cNvPr id="66563" name="Rectangle 2">
            <a:extLst>
              <a:ext uri="{FF2B5EF4-FFF2-40B4-BE49-F238E27FC236}">
                <a16:creationId xmlns:a16="http://schemas.microsoft.com/office/drawing/2014/main" id="{B12A8D43-C306-4C37-B749-C406D0122109}"/>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CCDF05B5-DB16-4B84-A067-5D1063E5E8F2}"/>
              </a:ext>
            </a:extLst>
          </p:cNvPr>
          <p:cNvSpPr>
            <a:spLocks noGrp="1" noChangeArrowheads="1"/>
          </p:cNvSpPr>
          <p:nvPr>
            <p:ph type="body" idx="1"/>
          </p:nvPr>
        </p:nvSpPr>
        <p:spPr>
          <a:noFill/>
        </p:spPr>
        <p:txBody>
          <a:bodyPr/>
          <a:lstStyle/>
          <a:p>
            <a:r>
              <a:rPr lang="en-US" altLang="en-US" dirty="0"/>
              <a:t>In classful addressing, an IP address in classes A, B, and C is divided into </a:t>
            </a:r>
            <a:r>
              <a:rPr lang="en-US" altLang="en-US" b="1" dirty="0" err="1"/>
              <a:t>netid</a:t>
            </a:r>
            <a:r>
              <a:rPr lang="en-US" altLang="en-US" b="1" dirty="0"/>
              <a:t> </a:t>
            </a:r>
            <a:r>
              <a:rPr lang="en-US" altLang="en-US" dirty="0"/>
              <a:t>and </a:t>
            </a:r>
            <a:r>
              <a:rPr lang="en-US" altLang="en-US" b="1" dirty="0" err="1"/>
              <a:t>hostid</a:t>
            </a:r>
            <a:r>
              <a:rPr lang="en-US" altLang="en-US" b="1" dirty="0"/>
              <a:t>.</a:t>
            </a:r>
          </a:p>
          <a:p>
            <a:r>
              <a:rPr lang="en-US" altLang="en-US" dirty="0"/>
              <a:t>These parts are of varying lengths, depending on the class of the address. Figure 5.8</a:t>
            </a:r>
          </a:p>
          <a:p>
            <a:r>
              <a:rPr lang="en-US" altLang="en-US" dirty="0"/>
              <a:t>shows the </a:t>
            </a:r>
            <a:r>
              <a:rPr lang="en-US" altLang="en-US" dirty="0" err="1"/>
              <a:t>netid</a:t>
            </a:r>
            <a:r>
              <a:rPr lang="en-US" altLang="en-US" dirty="0"/>
              <a:t> and </a:t>
            </a:r>
            <a:r>
              <a:rPr lang="en-US" altLang="en-US" dirty="0" err="1"/>
              <a:t>hostid</a:t>
            </a:r>
            <a:r>
              <a:rPr lang="en-US" altLang="en-US" dirty="0"/>
              <a:t> bytes. Note that classes D and E are not divided into </a:t>
            </a:r>
            <a:r>
              <a:rPr lang="en-US" altLang="en-US" dirty="0" err="1"/>
              <a:t>netid</a:t>
            </a:r>
            <a:endParaRPr lang="en-US" altLang="en-US" dirty="0"/>
          </a:p>
          <a:p>
            <a:r>
              <a:rPr lang="en-US" altLang="en-US" dirty="0"/>
              <a:t>and </a:t>
            </a:r>
            <a:r>
              <a:rPr lang="en-US" altLang="en-US" dirty="0" err="1"/>
              <a:t>hostid</a:t>
            </a:r>
            <a:endParaRPr lang="zh-TW" altLang="zh-TW"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14054B05-D34D-43C3-A12A-C1BDF872E6F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F6B493A-D857-4438-8AB6-011C4C58DB34}" type="slidenum">
              <a:rPr lang="en-US" altLang="zh-TW" b="0" smtClean="0">
                <a:latin typeface="Times New Roman" panose="02020603050405020304" pitchFamily="18" charset="0"/>
              </a:rPr>
              <a:pPr/>
              <a:t>32</a:t>
            </a:fld>
            <a:endParaRPr lang="en-US" altLang="zh-TW" b="0">
              <a:latin typeface="Times New Roman" panose="02020603050405020304" pitchFamily="18" charset="0"/>
            </a:endParaRPr>
          </a:p>
        </p:txBody>
      </p:sp>
      <p:sp>
        <p:nvSpPr>
          <p:cNvPr id="68611" name="Rectangle 2">
            <a:extLst>
              <a:ext uri="{FF2B5EF4-FFF2-40B4-BE49-F238E27FC236}">
                <a16:creationId xmlns:a16="http://schemas.microsoft.com/office/drawing/2014/main" id="{E0736680-91C6-4C05-9124-C482583A3E71}"/>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384961E5-31D9-4E6C-B4DC-A21C99090B87}"/>
              </a:ext>
            </a:extLst>
          </p:cNvPr>
          <p:cNvSpPr>
            <a:spLocks noGrp="1" noChangeArrowheads="1"/>
          </p:cNvSpPr>
          <p:nvPr>
            <p:ph type="body" idx="1"/>
          </p:nvPr>
        </p:nvSpPr>
        <p:spPr>
          <a:noFill/>
        </p:spPr>
        <p:txBody>
          <a:bodyPr/>
          <a:lstStyle/>
          <a:p>
            <a:r>
              <a:rPr lang="en-US" altLang="en-US" b="1" i="1" dirty="0"/>
              <a:t>Class A</a:t>
            </a:r>
          </a:p>
          <a:p>
            <a:r>
              <a:rPr lang="en-US" altLang="en-US" dirty="0"/>
              <a:t>Since only 1 byte in class A defines the </a:t>
            </a:r>
            <a:r>
              <a:rPr lang="en-US" altLang="en-US" dirty="0" err="1"/>
              <a:t>netid</a:t>
            </a:r>
            <a:r>
              <a:rPr lang="en-US" altLang="en-US" dirty="0"/>
              <a:t> and the leftmost bit should be 0, the next</a:t>
            </a:r>
          </a:p>
          <a:p>
            <a:r>
              <a:rPr lang="en-US" altLang="en-US" dirty="0"/>
              <a:t>7 bits can be changed to find the number of blocks in this class. Therefore, class A is</a:t>
            </a:r>
          </a:p>
          <a:p>
            <a:r>
              <a:rPr lang="en-US" altLang="en-US" dirty="0"/>
              <a:t>divided into 2</a:t>
            </a:r>
            <a:r>
              <a:rPr lang="en-US" altLang="en-US" baseline="30000" dirty="0"/>
              <a:t>7</a:t>
            </a:r>
            <a:r>
              <a:rPr lang="en-US" altLang="en-US" dirty="0"/>
              <a:t> = 128 blocks that can be assigned to 128 organizations (the number is</a:t>
            </a:r>
          </a:p>
          <a:p>
            <a:r>
              <a:rPr lang="en-US" altLang="en-US" dirty="0"/>
              <a:t>less because some blocks were reserved as special blocks). However, each block in this</a:t>
            </a:r>
          </a:p>
          <a:p>
            <a:r>
              <a:rPr lang="en-US" altLang="en-US" dirty="0"/>
              <a:t>class contains 16,777,216 addresses. </a:t>
            </a:r>
          </a:p>
          <a:p>
            <a:endParaRPr lang="en-US" altLang="zh-TW" dirty="0"/>
          </a:p>
          <a:p>
            <a:r>
              <a:rPr lang="en-US" altLang="zh-TW" dirty="0"/>
              <a:t>Each of 128 blocks are containing  </a:t>
            </a:r>
            <a:r>
              <a:rPr lang="en-US" altLang="zh-TW" dirty="0" err="1"/>
              <a:t>alrge</a:t>
            </a:r>
            <a:r>
              <a:rPr lang="en-US" altLang="zh-TW" dirty="0"/>
              <a:t> number of addresses</a:t>
            </a:r>
            <a:endParaRPr lang="zh-TW" altLang="zh-TW"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D9021CB3-BED4-4063-848C-50C98B38000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52979AD-4E70-487A-8B20-5075AB666FD7}" type="slidenum">
              <a:rPr lang="en-US" altLang="zh-TW" b="0" smtClean="0">
                <a:latin typeface="Times New Roman" panose="02020603050405020304" pitchFamily="18" charset="0"/>
              </a:rPr>
              <a:pPr/>
              <a:t>33</a:t>
            </a:fld>
            <a:endParaRPr lang="en-US" altLang="zh-TW" b="0">
              <a:latin typeface="Times New Roman" panose="02020603050405020304" pitchFamily="18" charset="0"/>
            </a:endParaRPr>
          </a:p>
        </p:txBody>
      </p:sp>
      <p:sp>
        <p:nvSpPr>
          <p:cNvPr id="70659" name="Rectangle 2">
            <a:extLst>
              <a:ext uri="{FF2B5EF4-FFF2-40B4-BE49-F238E27FC236}">
                <a16:creationId xmlns:a16="http://schemas.microsoft.com/office/drawing/2014/main" id="{5492EAFB-0DBA-467F-BA95-28C2D92D8A9A}"/>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A09BC-8875-4DEE-A44F-E7DE780DD7A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DEAE67C5-E93C-4FF4-838C-9C0BCECE4B9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BC5B2A-4025-45D3-A89F-89F2702A36C4}" type="slidenum">
              <a:rPr lang="en-US" altLang="zh-TW" b="0" smtClean="0">
                <a:latin typeface="Times New Roman" panose="02020603050405020304" pitchFamily="18" charset="0"/>
              </a:rPr>
              <a:pPr/>
              <a:t>34</a:t>
            </a:fld>
            <a:endParaRPr lang="en-US" altLang="zh-TW" b="0">
              <a:latin typeface="Times New Roman" panose="02020603050405020304" pitchFamily="18" charset="0"/>
            </a:endParaRPr>
          </a:p>
        </p:txBody>
      </p:sp>
      <p:sp>
        <p:nvSpPr>
          <p:cNvPr id="72707" name="Rectangle 2">
            <a:extLst>
              <a:ext uri="{FF2B5EF4-FFF2-40B4-BE49-F238E27FC236}">
                <a16:creationId xmlns:a16="http://schemas.microsoft.com/office/drawing/2014/main" id="{220FDA46-9390-4A5F-9078-41BF54F05201}"/>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9FFB5608-0CF4-4AE7-8528-F8F794042E84}"/>
              </a:ext>
            </a:extLst>
          </p:cNvPr>
          <p:cNvSpPr>
            <a:spLocks noGrp="1" noChangeArrowheads="1"/>
          </p:cNvSpPr>
          <p:nvPr>
            <p:ph type="body" idx="1"/>
          </p:nvPr>
        </p:nvSpPr>
        <p:spPr>
          <a:noFill/>
        </p:spPr>
        <p:txBody>
          <a:bodyPr/>
          <a:lstStyle/>
          <a:p>
            <a:r>
              <a:rPr lang="en-US" altLang="en-US" b="1" i="1"/>
              <a:t>Class B</a:t>
            </a:r>
          </a:p>
          <a:p>
            <a:r>
              <a:rPr lang="en-US" altLang="en-US"/>
              <a:t>Since </a:t>
            </a:r>
            <a:r>
              <a:rPr lang="en-US" altLang="en-US" b="1"/>
              <a:t>2 bytes in class B </a:t>
            </a:r>
            <a:r>
              <a:rPr lang="en-US" altLang="en-US"/>
              <a:t>define the class and the </a:t>
            </a:r>
            <a:r>
              <a:rPr lang="en-US" altLang="en-US" b="1"/>
              <a:t>two</a:t>
            </a:r>
            <a:r>
              <a:rPr lang="en-US" altLang="en-US"/>
              <a:t> </a:t>
            </a:r>
            <a:r>
              <a:rPr lang="en-US" altLang="en-US" b="1"/>
              <a:t>leftmost</a:t>
            </a:r>
            <a:r>
              <a:rPr lang="en-US" altLang="en-US"/>
              <a:t> </a:t>
            </a:r>
            <a:r>
              <a:rPr lang="en-US" altLang="en-US" b="1"/>
              <a:t>bit</a:t>
            </a:r>
            <a:r>
              <a:rPr lang="en-US" altLang="en-US"/>
              <a:t> should be </a:t>
            </a:r>
            <a:r>
              <a:rPr lang="en-US" altLang="en-US" b="1"/>
              <a:t>10 (fixed),</a:t>
            </a:r>
          </a:p>
          <a:p>
            <a:r>
              <a:rPr lang="en-US" altLang="en-US"/>
              <a:t>the next 14 bits can be changed to find the number of blocks in this class. Therefore,</a:t>
            </a:r>
          </a:p>
          <a:p>
            <a:r>
              <a:rPr lang="en-US" altLang="en-US"/>
              <a:t>class B is divided into 2</a:t>
            </a:r>
            <a:r>
              <a:rPr lang="en-US" altLang="en-US" baseline="30000"/>
              <a:t>14</a:t>
            </a:r>
            <a:r>
              <a:rPr lang="en-US" altLang="en-US"/>
              <a:t> = 16,384 blocks that can be assigned to 16,384 organizations</a:t>
            </a:r>
          </a:p>
          <a:p>
            <a:r>
              <a:rPr lang="en-US" altLang="en-US"/>
              <a:t>(the number is less because some blocks were reserved as special blocks). However,</a:t>
            </a:r>
          </a:p>
          <a:p>
            <a:r>
              <a:rPr lang="en-US" altLang="en-US"/>
              <a:t>each block in this class contains 65,536 addresses. Not so many organizations can use</a:t>
            </a:r>
          </a:p>
          <a:p>
            <a:r>
              <a:rPr lang="en-US" altLang="en-US"/>
              <a:t>so many addresses. Many addresses are wasted in this class.</a:t>
            </a:r>
          </a:p>
          <a:p>
            <a:endParaRPr lang="en-US" altLang="zh-TW"/>
          </a:p>
          <a:p>
            <a:endParaRPr lang="en-US" altLang="zh-TW"/>
          </a:p>
          <a:p>
            <a:r>
              <a:rPr lang="en-US" altLang="zh-TW"/>
              <a:t>Another way – 128.0.0.0 to 128.0.255.255 (one  Block)  with 256 address</a:t>
            </a:r>
          </a:p>
          <a:p>
            <a:r>
              <a:rPr lang="en-US" altLang="zh-TW"/>
              <a:t>                        128.1.0.0 to  128.1.255.255 (2</a:t>
            </a:r>
            <a:r>
              <a:rPr lang="en-US" altLang="zh-TW" baseline="30000"/>
              <a:t>nd</a:t>
            </a:r>
            <a:r>
              <a:rPr lang="en-US" altLang="zh-TW"/>
              <a:t> Block)   with 256 address</a:t>
            </a:r>
          </a:p>
          <a:p>
            <a:r>
              <a:rPr lang="en-US" altLang="zh-TW"/>
              <a:t>          	  so on</a:t>
            </a:r>
          </a:p>
          <a:p>
            <a:r>
              <a:rPr lang="en-US" altLang="zh-TW"/>
              <a:t>                         128.255.0.0 to 128.255.255.255 (256 th block) with 256 address</a:t>
            </a:r>
          </a:p>
          <a:p>
            <a:endParaRPr lang="en-US" altLang="zh-TW"/>
          </a:p>
          <a:p>
            <a:r>
              <a:rPr lang="en-US" altLang="zh-TW"/>
              <a:t>    Similarly       129.0.0.0 to 129.0.255.255 (one  Block) with 256 address</a:t>
            </a:r>
          </a:p>
          <a:p>
            <a:r>
              <a:rPr lang="en-US" altLang="zh-TW"/>
              <a:t>	 so on</a:t>
            </a:r>
          </a:p>
          <a:p>
            <a:r>
              <a:rPr lang="en-US" altLang="zh-TW"/>
              <a:t>	129.255.0.0 to 129.255.255.255 (256 th block) with 256 address</a:t>
            </a:r>
          </a:p>
          <a:p>
            <a:r>
              <a:rPr lang="en-US" altLang="zh-TW"/>
              <a:t> So On …</a:t>
            </a:r>
          </a:p>
          <a:p>
            <a:r>
              <a:rPr lang="en-US" altLang="zh-TW"/>
              <a:t>	191.0.0.0 to 191.0.255.255 (one  Block) with 256 address</a:t>
            </a:r>
          </a:p>
          <a:p>
            <a:r>
              <a:rPr lang="en-US" altLang="zh-TW"/>
              <a:t>	 so on</a:t>
            </a:r>
          </a:p>
          <a:p>
            <a:r>
              <a:rPr lang="en-US" altLang="zh-TW"/>
              <a:t>	191.255.0.0 to 191.255.255.255 (256 th block) with 256 address</a:t>
            </a:r>
          </a:p>
          <a:p>
            <a:endParaRPr lang="en-US" altLang="zh-TW"/>
          </a:p>
          <a:p>
            <a:r>
              <a:rPr lang="en-US" altLang="zh-TW"/>
              <a:t>191-128+63+1=64 groups each constraining 256 blocks</a:t>
            </a:r>
          </a:p>
          <a:p>
            <a:endParaRPr lang="en-US" altLang="zh-TW"/>
          </a:p>
          <a:p>
            <a:r>
              <a:rPr lang="en-US" altLang="zh-TW"/>
              <a:t> Therefore Total blocks are 64*256=16,384 blocks(net ids) each with 256*256 =65536 address</a:t>
            </a:r>
          </a:p>
          <a:p>
            <a:endParaRPr lang="en-US" altLang="zh-TW"/>
          </a:p>
          <a:p>
            <a:r>
              <a:rPr lang="en-US" altLang="zh-TW" b="1"/>
              <a:t> A</a:t>
            </a:r>
            <a:r>
              <a:rPr lang="en-US" altLang="en-US" b="1"/>
              <a:t>n organization has an IP address 150.32.64.34 .What is the range of IP addresses that a host can have ?</a:t>
            </a:r>
            <a:endParaRPr lang="zh-TW" altLang="zh-TW"/>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EDE56766-9B82-4C19-BE67-E68D2C0ABBB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FAC0D6-7262-476E-A9BA-663A97250C32}" type="slidenum">
              <a:rPr lang="en-US" altLang="zh-TW" b="0" smtClean="0">
                <a:latin typeface="Times New Roman" panose="02020603050405020304" pitchFamily="18" charset="0"/>
              </a:rPr>
              <a:pPr/>
              <a:t>35</a:t>
            </a:fld>
            <a:endParaRPr lang="en-US" altLang="zh-TW" b="0">
              <a:latin typeface="Times New Roman" panose="02020603050405020304" pitchFamily="18" charset="0"/>
            </a:endParaRPr>
          </a:p>
        </p:txBody>
      </p:sp>
      <p:sp>
        <p:nvSpPr>
          <p:cNvPr id="74755" name="Rectangle 2">
            <a:extLst>
              <a:ext uri="{FF2B5EF4-FFF2-40B4-BE49-F238E27FC236}">
                <a16:creationId xmlns:a16="http://schemas.microsoft.com/office/drawing/2014/main" id="{C117B4BA-B60B-4512-A099-DFEE424ADDF9}"/>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B31619DD-0FD6-4F1A-BB85-483453190A9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8268674B-C888-4C7F-94A8-86E995398C7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1D353FC-F998-4FC8-9C88-94E778F7F7B9}" type="slidenum">
              <a:rPr lang="en-US" altLang="zh-TW" b="0" smtClean="0">
                <a:latin typeface="Times New Roman" panose="02020603050405020304" pitchFamily="18" charset="0"/>
              </a:rPr>
              <a:pPr/>
              <a:t>36</a:t>
            </a:fld>
            <a:endParaRPr lang="en-US" altLang="zh-TW" b="0">
              <a:latin typeface="Times New Roman" panose="02020603050405020304" pitchFamily="18" charset="0"/>
            </a:endParaRPr>
          </a:p>
        </p:txBody>
      </p:sp>
      <p:sp>
        <p:nvSpPr>
          <p:cNvPr id="76803" name="Rectangle 2">
            <a:extLst>
              <a:ext uri="{FF2B5EF4-FFF2-40B4-BE49-F238E27FC236}">
                <a16:creationId xmlns:a16="http://schemas.microsoft.com/office/drawing/2014/main" id="{134A1A75-7BCB-4E05-B906-F224AC495D69}"/>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42A13389-A36C-4395-B81D-92456A405DCE}"/>
              </a:ext>
            </a:extLst>
          </p:cNvPr>
          <p:cNvSpPr>
            <a:spLocks noGrp="1" noChangeArrowheads="1"/>
          </p:cNvSpPr>
          <p:nvPr>
            <p:ph type="body" idx="1"/>
          </p:nvPr>
        </p:nvSpPr>
        <p:spPr>
          <a:noFill/>
        </p:spPr>
        <p:txBody>
          <a:bodyPr/>
          <a:lstStyle/>
          <a:p>
            <a:r>
              <a:rPr lang="en-US" altLang="en-US" b="1" i="1"/>
              <a:t>Class C</a:t>
            </a:r>
          </a:p>
          <a:p>
            <a:r>
              <a:rPr lang="en-US" altLang="en-US"/>
              <a:t>Since </a:t>
            </a:r>
            <a:r>
              <a:rPr lang="en-US" altLang="en-US" b="1"/>
              <a:t>3 bytes(24 bits) in class C </a:t>
            </a:r>
            <a:r>
              <a:rPr lang="en-US" altLang="en-US"/>
              <a:t>define the class and the </a:t>
            </a:r>
            <a:r>
              <a:rPr lang="en-US" altLang="en-US" b="1"/>
              <a:t>THREE</a:t>
            </a:r>
            <a:r>
              <a:rPr lang="en-US" altLang="en-US"/>
              <a:t> </a:t>
            </a:r>
            <a:r>
              <a:rPr lang="en-US" altLang="en-US" b="1"/>
              <a:t>leftmost</a:t>
            </a:r>
            <a:r>
              <a:rPr lang="en-US" altLang="en-US"/>
              <a:t> </a:t>
            </a:r>
            <a:r>
              <a:rPr lang="en-US" altLang="en-US" b="1"/>
              <a:t>bit</a:t>
            </a:r>
            <a:r>
              <a:rPr lang="en-US" altLang="en-US"/>
              <a:t> should be </a:t>
            </a:r>
            <a:r>
              <a:rPr lang="en-US" altLang="en-US" b="1"/>
              <a:t>110 (fixed),</a:t>
            </a:r>
          </a:p>
          <a:p>
            <a:r>
              <a:rPr lang="en-US" altLang="en-US"/>
              <a:t>the next </a:t>
            </a:r>
            <a:r>
              <a:rPr lang="en-US" altLang="en-US" b="1"/>
              <a:t>24-3=21 bits </a:t>
            </a:r>
            <a:r>
              <a:rPr lang="en-US" altLang="en-US"/>
              <a:t>can be changed to find the number of blocks in this class. Therefore,</a:t>
            </a:r>
          </a:p>
          <a:p>
            <a:r>
              <a:rPr lang="en-US" altLang="en-US"/>
              <a:t>class B is divided into </a:t>
            </a:r>
            <a:r>
              <a:rPr lang="en-US" altLang="en-US" b="1"/>
              <a:t>2</a:t>
            </a:r>
            <a:r>
              <a:rPr lang="en-US" altLang="en-US" b="1" baseline="30000"/>
              <a:t>21</a:t>
            </a:r>
            <a:r>
              <a:rPr lang="en-US" altLang="en-US" b="1"/>
              <a:t> = 20,97,152 </a:t>
            </a:r>
            <a:r>
              <a:rPr lang="en-US" altLang="en-US"/>
              <a:t>blocks and each block can be assigned to 20,97,152 organizations</a:t>
            </a:r>
          </a:p>
          <a:p>
            <a:r>
              <a:rPr lang="en-US" altLang="en-US"/>
              <a:t>(the number is less because some blocks were reserved as special blocks). However,</a:t>
            </a:r>
          </a:p>
          <a:p>
            <a:r>
              <a:rPr lang="en-US" altLang="en-US"/>
              <a:t>each block in this class contains 256 addresses. 256 addresses for each organizations is small.</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CD2D7024-711D-40E5-933F-723248BCBE2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0596DB-00B7-4F5C-AE22-B0BE9821B7DE}" type="slidenum">
              <a:rPr lang="en-US" altLang="zh-TW" b="0" smtClean="0">
                <a:latin typeface="Times New Roman" panose="02020603050405020304" pitchFamily="18" charset="0"/>
              </a:rPr>
              <a:pPr/>
              <a:t>37</a:t>
            </a:fld>
            <a:endParaRPr lang="en-US" altLang="zh-TW" b="0">
              <a:latin typeface="Times New Roman" panose="02020603050405020304" pitchFamily="18" charset="0"/>
            </a:endParaRPr>
          </a:p>
        </p:txBody>
      </p:sp>
      <p:sp>
        <p:nvSpPr>
          <p:cNvPr id="78851" name="Rectangle 2">
            <a:extLst>
              <a:ext uri="{FF2B5EF4-FFF2-40B4-BE49-F238E27FC236}">
                <a16:creationId xmlns:a16="http://schemas.microsoft.com/office/drawing/2014/main" id="{A322343B-01B7-4C18-B8EF-96DDF593DF32}"/>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134FA158-46BC-409B-BC18-27244024A67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5AB9217-2040-42CA-BF6F-E3C34FF318D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5D53124-4A71-48E1-A61C-BB1557CC29D2}" type="slidenum">
              <a:rPr lang="en-US" altLang="zh-TW" b="0" smtClean="0">
                <a:latin typeface="Times New Roman" panose="02020603050405020304" pitchFamily="18" charset="0"/>
              </a:rPr>
              <a:pPr/>
              <a:t>38</a:t>
            </a:fld>
            <a:endParaRPr lang="en-US" altLang="zh-TW" b="0">
              <a:latin typeface="Times New Roman" panose="02020603050405020304" pitchFamily="18" charset="0"/>
            </a:endParaRPr>
          </a:p>
        </p:txBody>
      </p:sp>
      <p:sp>
        <p:nvSpPr>
          <p:cNvPr id="80899" name="Rectangle 2">
            <a:extLst>
              <a:ext uri="{FF2B5EF4-FFF2-40B4-BE49-F238E27FC236}">
                <a16:creationId xmlns:a16="http://schemas.microsoft.com/office/drawing/2014/main" id="{D62A5E9F-507C-4E63-99C9-BA227F705669}"/>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AF47BC5E-DBD8-4B0E-AABC-B812ADE8774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F6426CB0-1871-46AF-AE82-A066C2CA31D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FF9D9F-7019-4D10-BC9E-3E2FC73D4924}" type="slidenum">
              <a:rPr lang="en-US" altLang="zh-TW" b="0" smtClean="0">
                <a:latin typeface="Times New Roman" panose="02020603050405020304" pitchFamily="18" charset="0"/>
              </a:rPr>
              <a:pPr/>
              <a:t>39</a:t>
            </a:fld>
            <a:endParaRPr lang="en-US" altLang="zh-TW" b="0">
              <a:latin typeface="Times New Roman" panose="02020603050405020304" pitchFamily="18" charset="0"/>
            </a:endParaRPr>
          </a:p>
        </p:txBody>
      </p:sp>
      <p:sp>
        <p:nvSpPr>
          <p:cNvPr id="82947" name="Rectangle 2">
            <a:extLst>
              <a:ext uri="{FF2B5EF4-FFF2-40B4-BE49-F238E27FC236}">
                <a16:creationId xmlns:a16="http://schemas.microsoft.com/office/drawing/2014/main" id="{16B8F6DD-A773-44C8-B117-5A01FAE83BCA}"/>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B28FC4BC-FF95-44B4-9BD5-36D2DCF3082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C8EA97A7-966C-4DCB-9800-A6DCF87483B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4EBA33-FDFE-46B4-AD29-0885F273D765}" type="slidenum">
              <a:rPr lang="en-US" altLang="zh-TW" b="0" smtClean="0">
                <a:latin typeface="Times New Roman" panose="02020603050405020304" pitchFamily="18" charset="0"/>
              </a:rPr>
              <a:pPr/>
              <a:t>4</a:t>
            </a:fld>
            <a:endParaRPr lang="en-US" altLang="zh-TW" b="0">
              <a:latin typeface="Times New Roman" panose="02020603050405020304" pitchFamily="18" charset="0"/>
            </a:endParaRPr>
          </a:p>
        </p:txBody>
      </p:sp>
      <p:sp>
        <p:nvSpPr>
          <p:cNvPr id="11267" name="Rectangle 2">
            <a:extLst>
              <a:ext uri="{FF2B5EF4-FFF2-40B4-BE49-F238E27FC236}">
                <a16:creationId xmlns:a16="http://schemas.microsoft.com/office/drawing/2014/main" id="{8A20178A-3636-45C5-A4F3-E5454E9E33F7}"/>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9EA9EBBD-B51E-4DF3-9D02-C0881512941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16C71DE2-E3C0-45DE-9052-74A55A6D4ED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B16CB9C-AD21-4912-AAA5-552660221A69}" type="slidenum">
              <a:rPr lang="en-US" altLang="zh-TW" b="0" smtClean="0">
                <a:latin typeface="Times New Roman" panose="02020603050405020304" pitchFamily="18" charset="0"/>
              </a:rPr>
              <a:pPr/>
              <a:t>40</a:t>
            </a:fld>
            <a:endParaRPr lang="en-US" altLang="zh-TW" b="0">
              <a:latin typeface="Times New Roman" panose="02020603050405020304" pitchFamily="18" charset="0"/>
            </a:endParaRPr>
          </a:p>
        </p:txBody>
      </p:sp>
      <p:sp>
        <p:nvSpPr>
          <p:cNvPr id="84995" name="Rectangle 2">
            <a:extLst>
              <a:ext uri="{FF2B5EF4-FFF2-40B4-BE49-F238E27FC236}">
                <a16:creationId xmlns:a16="http://schemas.microsoft.com/office/drawing/2014/main" id="{C8ABAB7E-4298-4641-9BCE-86675804B79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71E13594-0726-4379-A70F-FE27C6CC9D5A}"/>
              </a:ext>
            </a:extLst>
          </p:cNvPr>
          <p:cNvSpPr>
            <a:spLocks noGrp="1" noChangeArrowheads="1"/>
          </p:cNvSpPr>
          <p:nvPr>
            <p:ph type="body" idx="1"/>
          </p:nvPr>
        </p:nvSpPr>
        <p:spPr>
          <a:noFill/>
        </p:spPr>
        <p:txBody>
          <a:bodyPr/>
          <a:lstStyle/>
          <a:p>
            <a:pPr eaLnBrk="1" hangingPunct="1"/>
            <a:r>
              <a:rPr lang="en-IN" altLang="zh-TW"/>
              <a:t>0 to 127</a:t>
            </a:r>
          </a:p>
          <a:p>
            <a:pPr eaLnBrk="1" hangingPunct="1"/>
            <a:endParaRPr lang="zh-TW"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F5DFD423-254C-472B-B1B3-3B0FC54BC1F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EBE4534-1DD4-4627-9F9A-711C33C14464}" type="slidenum">
              <a:rPr lang="en-US" altLang="zh-TW" b="0" smtClean="0">
                <a:latin typeface="Times New Roman" panose="02020603050405020304" pitchFamily="18" charset="0"/>
              </a:rPr>
              <a:pPr/>
              <a:t>41</a:t>
            </a:fld>
            <a:endParaRPr lang="en-US" altLang="zh-TW" b="0">
              <a:latin typeface="Times New Roman" panose="02020603050405020304" pitchFamily="18" charset="0"/>
            </a:endParaRPr>
          </a:p>
        </p:txBody>
      </p:sp>
      <p:sp>
        <p:nvSpPr>
          <p:cNvPr id="87043" name="Rectangle 2">
            <a:extLst>
              <a:ext uri="{FF2B5EF4-FFF2-40B4-BE49-F238E27FC236}">
                <a16:creationId xmlns:a16="http://schemas.microsoft.com/office/drawing/2014/main" id="{6B025DB5-0A61-4E00-A15F-EB044DF25FED}"/>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131EEB1D-7C96-4F10-BACE-363BE181F1F1}"/>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EB83FEC-DCE0-406E-8257-7EC290D5296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F6F6E7-04AE-4C47-BDE0-3BF1B86BFEB3}" type="slidenum">
              <a:rPr lang="en-US" altLang="zh-TW" b="0" smtClean="0">
                <a:latin typeface="Times New Roman" panose="02020603050405020304" pitchFamily="18" charset="0"/>
              </a:rPr>
              <a:pPr/>
              <a:t>42</a:t>
            </a:fld>
            <a:endParaRPr lang="en-US" altLang="zh-TW" b="0">
              <a:latin typeface="Times New Roman" panose="02020603050405020304" pitchFamily="18" charset="0"/>
            </a:endParaRPr>
          </a:p>
        </p:txBody>
      </p:sp>
      <p:sp>
        <p:nvSpPr>
          <p:cNvPr id="89091" name="Rectangle 2">
            <a:extLst>
              <a:ext uri="{FF2B5EF4-FFF2-40B4-BE49-F238E27FC236}">
                <a16:creationId xmlns:a16="http://schemas.microsoft.com/office/drawing/2014/main" id="{7840F715-E21D-4C8E-B496-AF9D31E0BCD9}"/>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D4A90D19-2983-42D7-B5DD-BF8AA1040766}"/>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050E5CF-629F-49FB-9A61-206E7C69690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5135FBC-E300-4F68-944F-CCAFC34CA299}" type="slidenum">
              <a:rPr lang="en-US" altLang="zh-TW" b="0" smtClean="0">
                <a:latin typeface="Times New Roman" panose="02020603050405020304" pitchFamily="18" charset="0"/>
              </a:rPr>
              <a:pPr/>
              <a:t>43</a:t>
            </a:fld>
            <a:endParaRPr lang="en-US" altLang="zh-TW" b="0">
              <a:latin typeface="Times New Roman" panose="02020603050405020304" pitchFamily="18" charset="0"/>
            </a:endParaRPr>
          </a:p>
        </p:txBody>
      </p:sp>
      <p:sp>
        <p:nvSpPr>
          <p:cNvPr id="91139" name="Rectangle 2">
            <a:extLst>
              <a:ext uri="{FF2B5EF4-FFF2-40B4-BE49-F238E27FC236}">
                <a16:creationId xmlns:a16="http://schemas.microsoft.com/office/drawing/2014/main" id="{DC8C534B-AFA8-43E4-95CE-C715E752CE83}"/>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4437CE1-7D66-4412-A4D2-96F35A37B80A}"/>
              </a:ext>
            </a:extLst>
          </p:cNvPr>
          <p:cNvSpPr>
            <a:spLocks noGrp="1" noChangeArrowheads="1"/>
          </p:cNvSpPr>
          <p:nvPr>
            <p:ph type="body" idx="1"/>
          </p:nvPr>
        </p:nvSpPr>
        <p:spPr>
          <a:noFill/>
        </p:spPr>
        <p:txBody>
          <a:bodyPr/>
          <a:lstStyle/>
          <a:p>
            <a:pPr eaLnBrk="1" hangingPunct="1"/>
            <a:r>
              <a:rPr lang="en-US" altLang="zh-TW"/>
              <a:t>Net id and Host id Length</a:t>
            </a:r>
          </a:p>
          <a:p>
            <a:pPr eaLnBrk="1" hangingPunct="1"/>
            <a:r>
              <a:rPr lang="en-US" altLang="zh-TW"/>
              <a:t>Fixed netid’s and host id’s</a:t>
            </a:r>
          </a:p>
          <a:p>
            <a:pPr eaLnBrk="1" hangingPunct="1"/>
            <a:endParaRPr lang="zh-TW"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2C20F8CE-6425-4818-9E14-8A063BA9483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A6ADC05-DE72-43B3-9FCB-D1AE6ADD0DDD}" type="slidenum">
              <a:rPr lang="en-US" altLang="zh-TW" b="0" smtClean="0">
                <a:latin typeface="Times New Roman" panose="02020603050405020304" pitchFamily="18" charset="0"/>
              </a:rPr>
              <a:pPr/>
              <a:t>44</a:t>
            </a:fld>
            <a:endParaRPr lang="en-US" altLang="zh-TW" b="0">
              <a:latin typeface="Times New Roman" panose="02020603050405020304" pitchFamily="18" charset="0"/>
            </a:endParaRPr>
          </a:p>
        </p:txBody>
      </p:sp>
      <p:sp>
        <p:nvSpPr>
          <p:cNvPr id="93187" name="Rectangle 2">
            <a:extLst>
              <a:ext uri="{FF2B5EF4-FFF2-40B4-BE49-F238E27FC236}">
                <a16:creationId xmlns:a16="http://schemas.microsoft.com/office/drawing/2014/main" id="{2F328F87-44B9-4A82-A9C3-516AC61109A7}"/>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1E07741F-247E-45DA-853C-1B275223C20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79BA7BFB-D053-4A2E-B30F-B9473C40899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9D6F27B-1AF3-4CFE-99C8-3BA91EA0132D}" type="slidenum">
              <a:rPr lang="en-US" altLang="zh-TW" b="0" smtClean="0">
                <a:latin typeface="Times New Roman" panose="02020603050405020304" pitchFamily="18" charset="0"/>
              </a:rPr>
              <a:pPr/>
              <a:t>45</a:t>
            </a:fld>
            <a:endParaRPr lang="en-US" altLang="zh-TW" b="0">
              <a:latin typeface="Times New Roman" panose="02020603050405020304" pitchFamily="18" charset="0"/>
            </a:endParaRPr>
          </a:p>
        </p:txBody>
      </p:sp>
      <p:sp>
        <p:nvSpPr>
          <p:cNvPr id="95235" name="Rectangle 2">
            <a:extLst>
              <a:ext uri="{FF2B5EF4-FFF2-40B4-BE49-F238E27FC236}">
                <a16:creationId xmlns:a16="http://schemas.microsoft.com/office/drawing/2014/main" id="{73F40A65-9DC2-4B0F-9A9C-8EEEDCD6B074}"/>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337D7C21-2398-4529-A0C9-7905AF023F21}"/>
              </a:ext>
            </a:extLst>
          </p:cNvPr>
          <p:cNvSpPr>
            <a:spLocks noGrp="1" noChangeArrowheads="1"/>
          </p:cNvSpPr>
          <p:nvPr>
            <p:ph type="body" idx="1"/>
          </p:nvPr>
        </p:nvSpPr>
        <p:spPr/>
        <p:txBody>
          <a:bodyPr/>
          <a:lstStyle/>
          <a:p>
            <a:pPr>
              <a:defRPr/>
            </a:pPr>
            <a:r>
              <a:rPr lang="en-US" b="1" i="1" dirty="0"/>
              <a:t>Note: In a given block of address, 1</a:t>
            </a:r>
            <a:r>
              <a:rPr lang="en-US" b="1" i="1" baseline="30000" dirty="0"/>
              <a:t>st</a:t>
            </a:r>
            <a:r>
              <a:rPr lang="en-US" b="1" i="1" dirty="0"/>
              <a:t> and last addresses are special addresses , no assigned to any host</a:t>
            </a:r>
          </a:p>
          <a:p>
            <a:pPr>
              <a:defRPr/>
            </a:pPr>
            <a:r>
              <a:rPr lang="en-US" b="1" i="1" dirty="0"/>
              <a:t>Steps in Extracting Information in a Block </a:t>
            </a:r>
          </a:p>
          <a:p>
            <a:pPr>
              <a:defRPr/>
            </a:pPr>
            <a:r>
              <a:rPr lang="en-US" dirty="0"/>
              <a:t>A block is a range of addresses. Given any address in the block, we normally like to</a:t>
            </a:r>
          </a:p>
          <a:p>
            <a:pPr>
              <a:defRPr/>
            </a:pPr>
            <a:r>
              <a:rPr lang="en-US" dirty="0"/>
              <a:t>know three pieces of information about the block: the </a:t>
            </a:r>
            <a:r>
              <a:rPr lang="en-US" b="1" dirty="0"/>
              <a:t>number of addresses, the first address, and the last address</a:t>
            </a:r>
            <a:r>
              <a:rPr lang="en-US" dirty="0"/>
              <a:t>.</a:t>
            </a:r>
          </a:p>
          <a:p>
            <a:pPr>
              <a:defRPr/>
            </a:pPr>
            <a:endParaRPr lang="en-US" dirty="0"/>
          </a:p>
          <a:p>
            <a:pPr>
              <a:defRPr/>
            </a:pPr>
            <a:r>
              <a:rPr lang="en-US" dirty="0"/>
              <a:t>Assume if a given address is -125.10.50.100</a:t>
            </a:r>
          </a:p>
          <a:p>
            <a:pPr>
              <a:defRPr/>
            </a:pPr>
            <a:r>
              <a:rPr lang="en-US" dirty="0"/>
              <a:t> class –A   , </a:t>
            </a:r>
            <a:r>
              <a:rPr lang="en-US" dirty="0" err="1"/>
              <a:t>netid</a:t>
            </a:r>
            <a:r>
              <a:rPr lang="en-US" dirty="0"/>
              <a:t>-bits= 8 bits as it is.    32-8=24 bits </a:t>
            </a:r>
            <a:r>
              <a:rPr lang="en-US" dirty="0" err="1"/>
              <a:t>hostid</a:t>
            </a:r>
            <a:endParaRPr lang="en-US" dirty="0"/>
          </a:p>
          <a:p>
            <a:pPr>
              <a:defRPr/>
            </a:pPr>
            <a:r>
              <a:rPr lang="en-US" dirty="0" err="1"/>
              <a:t>Hostids</a:t>
            </a:r>
            <a:r>
              <a:rPr lang="en-US" dirty="0"/>
              <a:t> are 24 bits 0’s  to 24bits 1’s</a:t>
            </a:r>
          </a:p>
          <a:p>
            <a:pPr>
              <a:defRPr/>
            </a:pPr>
            <a:r>
              <a:rPr lang="en-US" dirty="0"/>
              <a:t>   125.0.0.0  to  125.255.255.255</a:t>
            </a:r>
          </a:p>
          <a:p>
            <a:pPr>
              <a:defRPr/>
            </a:pPr>
            <a:endParaRPr lang="en-US" dirty="0"/>
          </a:p>
          <a:p>
            <a:pPr>
              <a:defRPr/>
            </a:pPr>
            <a:r>
              <a:rPr lang="en-US" dirty="0"/>
              <a:t>We can now find these three pieces of information as shown in Figure 5.15.(See Examples in next Slides)</a:t>
            </a:r>
          </a:p>
          <a:p>
            <a:pPr marL="228600" indent="-228600">
              <a:buFontTx/>
              <a:buAutoNum type="arabicPeriod"/>
              <a:defRPr/>
            </a:pPr>
            <a:r>
              <a:rPr lang="en-US" dirty="0"/>
              <a:t>The number of addresses in the block, </a:t>
            </a:r>
            <a:r>
              <a:rPr lang="en-US" i="1" dirty="0"/>
              <a:t>N</a:t>
            </a:r>
            <a:r>
              <a:rPr lang="en-US" dirty="0"/>
              <a:t>, can be found using </a:t>
            </a:r>
            <a:r>
              <a:rPr lang="en-US" i="1" dirty="0"/>
              <a:t>N </a:t>
            </a:r>
            <a:r>
              <a:rPr lang="en-US" dirty="0"/>
              <a:t>= 232−</a:t>
            </a:r>
            <a:r>
              <a:rPr lang="en-US" i="1" dirty="0"/>
              <a:t>n</a:t>
            </a:r>
            <a:r>
              <a:rPr lang="en-US" dirty="0"/>
              <a:t>.</a:t>
            </a:r>
          </a:p>
          <a:p>
            <a:pPr>
              <a:defRPr/>
            </a:pPr>
            <a:r>
              <a:rPr lang="en-US" b="1" dirty="0"/>
              <a:t>2. </a:t>
            </a:r>
            <a:r>
              <a:rPr lang="en-US" dirty="0"/>
              <a:t>To find the first address, we keep the </a:t>
            </a:r>
            <a:r>
              <a:rPr lang="en-US" i="1" dirty="0"/>
              <a:t>n </a:t>
            </a:r>
            <a:r>
              <a:rPr lang="en-US" dirty="0"/>
              <a:t>leftmost bits and set the (32− </a:t>
            </a:r>
            <a:r>
              <a:rPr lang="en-US" i="1" dirty="0"/>
              <a:t>n</a:t>
            </a:r>
            <a:r>
              <a:rPr lang="en-US" dirty="0"/>
              <a:t>) rightmost bits all to 0s.</a:t>
            </a:r>
          </a:p>
          <a:p>
            <a:pPr>
              <a:defRPr/>
            </a:pPr>
            <a:r>
              <a:rPr lang="en-US" b="1" dirty="0"/>
              <a:t>3. </a:t>
            </a:r>
            <a:r>
              <a:rPr lang="en-US" dirty="0"/>
              <a:t>To find the last address, we keep the </a:t>
            </a:r>
            <a:r>
              <a:rPr lang="en-US" i="1" dirty="0"/>
              <a:t>n </a:t>
            </a:r>
            <a:r>
              <a:rPr lang="en-US" dirty="0"/>
              <a:t>leftmost bits and set the (32− </a:t>
            </a:r>
            <a:r>
              <a:rPr lang="en-US" i="1" dirty="0"/>
              <a:t>n</a:t>
            </a:r>
            <a:r>
              <a:rPr lang="en-US" dirty="0"/>
              <a:t>) rightmost bits all to 1s.</a:t>
            </a:r>
            <a:endParaRPr lang="zh-TW" altLang="zh-TW"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8D361CCB-4A20-4B40-AA8E-77F4F1407CC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CC7267C-D1A8-4E2B-8955-EA889FDB768E}" type="slidenum">
              <a:rPr lang="en-US" altLang="zh-TW" b="0" smtClean="0">
                <a:latin typeface="Times New Roman" panose="02020603050405020304" pitchFamily="18" charset="0"/>
              </a:rPr>
              <a:pPr/>
              <a:t>46</a:t>
            </a:fld>
            <a:endParaRPr lang="en-US" altLang="zh-TW" b="0">
              <a:latin typeface="Times New Roman" panose="02020603050405020304" pitchFamily="18" charset="0"/>
            </a:endParaRPr>
          </a:p>
        </p:txBody>
      </p:sp>
      <p:sp>
        <p:nvSpPr>
          <p:cNvPr id="97283" name="Rectangle 2">
            <a:extLst>
              <a:ext uri="{FF2B5EF4-FFF2-40B4-BE49-F238E27FC236}">
                <a16:creationId xmlns:a16="http://schemas.microsoft.com/office/drawing/2014/main" id="{F0248B7A-3AA2-4113-A0CD-1CEB92AA3BF7}"/>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F27F471C-82BA-4F96-BC01-873EDF11F50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097B37B7-8521-4DAC-B4DB-9DF28720116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20DE17D-7072-4EF4-933E-5AEF92617F9A}" type="slidenum">
              <a:rPr lang="en-US" altLang="zh-TW" b="0" smtClean="0">
                <a:latin typeface="Times New Roman" panose="02020603050405020304" pitchFamily="18" charset="0"/>
              </a:rPr>
              <a:pPr/>
              <a:t>47</a:t>
            </a:fld>
            <a:endParaRPr lang="en-US" altLang="zh-TW" b="0">
              <a:latin typeface="Times New Roman" panose="02020603050405020304" pitchFamily="18" charset="0"/>
            </a:endParaRPr>
          </a:p>
        </p:txBody>
      </p:sp>
      <p:sp>
        <p:nvSpPr>
          <p:cNvPr id="99331" name="Rectangle 2">
            <a:extLst>
              <a:ext uri="{FF2B5EF4-FFF2-40B4-BE49-F238E27FC236}">
                <a16:creationId xmlns:a16="http://schemas.microsoft.com/office/drawing/2014/main" id="{114962B7-DB7E-439C-8A0C-EBC074FE25D9}"/>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3CB9DDF9-2AE3-416B-99D9-56BFCE23B75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3EAFF1CE-1646-4211-B7F2-BDAAEAD2938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96706C-5B94-4A7B-87AD-B95C3319A61E}" type="slidenum">
              <a:rPr lang="en-US" altLang="zh-TW" b="0" smtClean="0">
                <a:latin typeface="Times New Roman" panose="02020603050405020304" pitchFamily="18" charset="0"/>
              </a:rPr>
              <a:pPr/>
              <a:t>48</a:t>
            </a:fld>
            <a:endParaRPr lang="en-US" altLang="zh-TW" b="0">
              <a:latin typeface="Times New Roman" panose="02020603050405020304" pitchFamily="18" charset="0"/>
            </a:endParaRPr>
          </a:p>
        </p:txBody>
      </p:sp>
      <p:sp>
        <p:nvSpPr>
          <p:cNvPr id="101379" name="Rectangle 2">
            <a:extLst>
              <a:ext uri="{FF2B5EF4-FFF2-40B4-BE49-F238E27FC236}">
                <a16:creationId xmlns:a16="http://schemas.microsoft.com/office/drawing/2014/main" id="{09B518BF-A0C5-45D9-BC63-6EEEDD4CDD1F}"/>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FC67E906-392E-4191-9DB8-E8A3BF7D73F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B69E6414-42E5-4D3B-951A-297C6B05CBB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1970E1-4A97-4257-AABF-510758449B13}" type="slidenum">
              <a:rPr lang="en-US" altLang="zh-TW" b="0" smtClean="0">
                <a:latin typeface="Times New Roman" panose="02020603050405020304" pitchFamily="18" charset="0"/>
              </a:rPr>
              <a:pPr/>
              <a:t>49</a:t>
            </a:fld>
            <a:endParaRPr lang="en-US" altLang="zh-TW" b="0">
              <a:latin typeface="Times New Roman" panose="02020603050405020304" pitchFamily="18" charset="0"/>
            </a:endParaRPr>
          </a:p>
        </p:txBody>
      </p:sp>
      <p:sp>
        <p:nvSpPr>
          <p:cNvPr id="103427" name="Rectangle 2">
            <a:extLst>
              <a:ext uri="{FF2B5EF4-FFF2-40B4-BE49-F238E27FC236}">
                <a16:creationId xmlns:a16="http://schemas.microsoft.com/office/drawing/2014/main" id="{CB5169A8-2AAD-43F3-A833-99273F4CADC6}"/>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5303F91B-1230-4A82-9F76-774B9FB1665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D28E9766-1634-42AB-BC43-E3258D38733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22C2273-A789-409F-8592-4A3D02EDEFB1}" type="slidenum">
              <a:rPr lang="en-US" altLang="zh-TW" b="0" smtClean="0">
                <a:latin typeface="Times New Roman" panose="02020603050405020304" pitchFamily="18" charset="0"/>
              </a:rPr>
              <a:pPr/>
              <a:t>5</a:t>
            </a:fld>
            <a:endParaRPr lang="en-US" altLang="zh-TW" b="0">
              <a:latin typeface="Times New Roman" panose="02020603050405020304" pitchFamily="18" charset="0"/>
            </a:endParaRPr>
          </a:p>
        </p:txBody>
      </p:sp>
      <p:sp>
        <p:nvSpPr>
          <p:cNvPr id="13315" name="Rectangle 2">
            <a:extLst>
              <a:ext uri="{FF2B5EF4-FFF2-40B4-BE49-F238E27FC236}">
                <a16:creationId xmlns:a16="http://schemas.microsoft.com/office/drawing/2014/main" id="{6579CBBA-05FD-41D3-A25A-3F0D795F6FCB}"/>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323A3C87-6125-4D31-BC64-97798100B2A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21EE9DF9-3EBE-4EDE-A915-4E84AA12052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8305E8F-1CB5-47FA-AF17-45C25FE1C8BC}" type="slidenum">
              <a:rPr lang="en-US" altLang="zh-TW" b="0" smtClean="0">
                <a:latin typeface="Times New Roman" panose="02020603050405020304" pitchFamily="18" charset="0"/>
              </a:rPr>
              <a:pPr/>
              <a:t>50</a:t>
            </a:fld>
            <a:endParaRPr lang="en-US" altLang="zh-TW" b="0">
              <a:latin typeface="Times New Roman" panose="02020603050405020304" pitchFamily="18" charset="0"/>
            </a:endParaRPr>
          </a:p>
        </p:txBody>
      </p:sp>
      <p:sp>
        <p:nvSpPr>
          <p:cNvPr id="105475" name="Rectangle 2">
            <a:extLst>
              <a:ext uri="{FF2B5EF4-FFF2-40B4-BE49-F238E27FC236}">
                <a16:creationId xmlns:a16="http://schemas.microsoft.com/office/drawing/2014/main" id="{54A14A86-309A-49E4-A25A-DF88F58C2602}"/>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148F5EB-45EE-4EBE-B5EC-9065CD7E500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D776E791-54C8-46FB-83EA-8619F87AFCE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33726D-78CB-40E9-A94B-83C5A508F828}" type="slidenum">
              <a:rPr lang="en-US" altLang="zh-TW" b="0" smtClean="0">
                <a:latin typeface="Times New Roman" panose="02020603050405020304" pitchFamily="18" charset="0"/>
              </a:rPr>
              <a:pPr/>
              <a:t>51</a:t>
            </a:fld>
            <a:endParaRPr lang="en-US" altLang="zh-TW" b="0">
              <a:latin typeface="Times New Roman" panose="02020603050405020304" pitchFamily="18" charset="0"/>
            </a:endParaRPr>
          </a:p>
        </p:txBody>
      </p:sp>
      <p:sp>
        <p:nvSpPr>
          <p:cNvPr id="107523" name="Rectangle 2">
            <a:extLst>
              <a:ext uri="{FF2B5EF4-FFF2-40B4-BE49-F238E27FC236}">
                <a16:creationId xmlns:a16="http://schemas.microsoft.com/office/drawing/2014/main" id="{B7798FBB-8241-41B8-A118-A135AADDC500}"/>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3B49B570-2D66-464E-B49E-479ADFBD8A9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F92D4AB-1F0A-4B66-97FC-44EBBBD386D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B3A3B5F-D341-45C2-A92C-493F61E6DFC9}" type="slidenum">
              <a:rPr lang="en-US" altLang="zh-TW" b="0" smtClean="0">
                <a:latin typeface="Times New Roman" panose="02020603050405020304" pitchFamily="18" charset="0"/>
              </a:rPr>
              <a:pPr/>
              <a:t>52</a:t>
            </a:fld>
            <a:endParaRPr lang="en-US" altLang="zh-TW" b="0">
              <a:latin typeface="Times New Roman" panose="02020603050405020304" pitchFamily="18" charset="0"/>
            </a:endParaRPr>
          </a:p>
        </p:txBody>
      </p:sp>
      <p:sp>
        <p:nvSpPr>
          <p:cNvPr id="109571" name="Rectangle 2">
            <a:extLst>
              <a:ext uri="{FF2B5EF4-FFF2-40B4-BE49-F238E27FC236}">
                <a16:creationId xmlns:a16="http://schemas.microsoft.com/office/drawing/2014/main" id="{9A9F13F2-F563-4FB6-8CEB-3E57E0D19912}"/>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766EFAAA-00E1-4E48-878D-A3D76F3B541B}"/>
              </a:ext>
            </a:extLst>
          </p:cNvPr>
          <p:cNvSpPr>
            <a:spLocks noGrp="1" noChangeArrowheads="1"/>
          </p:cNvSpPr>
          <p:nvPr>
            <p:ph type="body" idx="1"/>
          </p:nvPr>
        </p:nvSpPr>
        <p:spPr>
          <a:noFill/>
        </p:spPr>
        <p:txBody>
          <a:bodyPr/>
          <a:lstStyle/>
          <a:p>
            <a:r>
              <a:rPr lang="en-US" altLang="en-US" b="1"/>
              <a:t>An Example</a:t>
            </a:r>
          </a:p>
          <a:p>
            <a:r>
              <a:rPr lang="en-US" altLang="en-US"/>
              <a:t>Figure 5.19 shows a hypothetical part of an internet with three networks.</a:t>
            </a:r>
            <a:endParaRPr lang="en-US" altLang="en-US" b="1"/>
          </a:p>
          <a:p>
            <a:endParaRPr lang="en-US" altLang="en-US" b="1"/>
          </a:p>
          <a:p>
            <a:r>
              <a:rPr lang="en-US" altLang="en-US"/>
              <a:t>We have</a:t>
            </a:r>
          </a:p>
          <a:p>
            <a:r>
              <a:rPr lang="en-US" altLang="en-US" b="1"/>
              <a:t>1. </a:t>
            </a:r>
            <a:r>
              <a:rPr lang="en-US" altLang="en-US"/>
              <a:t>A LAN with the network address 220.3.6.0 (class C).</a:t>
            </a:r>
          </a:p>
          <a:p>
            <a:r>
              <a:rPr lang="en-US" altLang="en-US" b="1"/>
              <a:t>2. </a:t>
            </a:r>
            <a:r>
              <a:rPr lang="en-US" altLang="en-US"/>
              <a:t>A LAN with the network address 134.18.0.0 (class B).</a:t>
            </a:r>
          </a:p>
          <a:p>
            <a:r>
              <a:rPr lang="en-US" altLang="en-US" b="1"/>
              <a:t>3. </a:t>
            </a:r>
            <a:r>
              <a:rPr lang="en-US" altLang="en-US"/>
              <a:t>A switched WAN (class C), such as Frame Relay or ATM, that can be connected to</a:t>
            </a:r>
          </a:p>
          <a:p>
            <a:r>
              <a:rPr lang="en-US" altLang="en-US"/>
              <a:t>many routers. We have shown three. One router connects the WAN to the left LAN,</a:t>
            </a:r>
          </a:p>
          <a:p>
            <a:r>
              <a:rPr lang="en-US" altLang="en-US"/>
              <a:t>one connects the WAN to the right LAN, and one connects the WAN to the rest of</a:t>
            </a:r>
          </a:p>
          <a:p>
            <a:r>
              <a:rPr lang="en-US" altLang="en-US"/>
              <a:t>the internet.</a:t>
            </a:r>
            <a:endParaRPr lang="en-US" altLang="en-US" b="1"/>
          </a:p>
          <a:p>
            <a:endParaRPr lang="en-US" altLang="en-US" b="1"/>
          </a:p>
          <a:p>
            <a:endParaRPr lang="en-US" altLang="en-US" b="1"/>
          </a:p>
          <a:p>
            <a:r>
              <a:rPr lang="en-US" altLang="en-US" b="1"/>
              <a:t>India's combined internet speed is 36,000 Gbps!</a:t>
            </a:r>
          </a:p>
          <a:p>
            <a:r>
              <a:rPr lang="en-US" altLang="en-US"/>
              <a:t>Where does your Internet service provider get internet from? How does Internet reach India? Let us dive into the world of networking .</a:t>
            </a:r>
          </a:p>
          <a:p>
            <a:r>
              <a:rPr lang="en-US" altLang="en-US"/>
              <a:t>More than 99% of the internet traffic relies on high quality fiber optic cables connecting various countries. Only a minuscule part of the traffic goes through satellites</a:t>
            </a:r>
          </a:p>
          <a:p>
            <a:r>
              <a:rPr lang="en-US" altLang="en-US"/>
              <a:t>These cable networks are laid and maintained by various governments and giant companies. Such projects are usually undertaken by multiple companies due to the large cost of investment. There are three tiers which differentiates the size of the network held by a company.</a:t>
            </a:r>
          </a:p>
          <a:p>
            <a:r>
              <a:rPr lang="en-US" altLang="en-US" b="1"/>
              <a:t>Tier-1 :- </a:t>
            </a:r>
            <a:r>
              <a:rPr lang="en-US" altLang="en-US"/>
              <a:t>These are the companies which have a global network connecting so many cables around the world.  They will be able to provide access to any destination on the internet without paying fee to others. They usually access the network of other tier-1 companies without paying any fee. This network acts as the backbone of the internet.</a:t>
            </a:r>
          </a:p>
          <a:p>
            <a:r>
              <a:rPr lang="en-US" altLang="en-US" b="1"/>
              <a:t>Tier-2 :- </a:t>
            </a:r>
            <a:r>
              <a:rPr lang="en-US" altLang="en-US"/>
              <a:t>These are companies which have a regional networks and are usually connected to one or more tier-1 networks. They have to pay a fee to access the tier-1 company's network.</a:t>
            </a:r>
          </a:p>
          <a:p>
            <a:r>
              <a:rPr lang="en-US" altLang="en-US" b="1"/>
              <a:t>Tier-3 :- </a:t>
            </a:r>
            <a:r>
              <a:rPr lang="en-US" altLang="en-US"/>
              <a:t>These are the Internet Service Providers(ISPs) from whom we buy our broadband connections. They are the last tier, connecting the internet to the end users.</a:t>
            </a:r>
          </a:p>
          <a:p>
            <a:r>
              <a:rPr lang="en-US" altLang="en-US"/>
              <a:t>India is connected to the world at Mumbai, Cochin, Chennai and Tuticorine. All of our international internet traffic goes through these port cities. The place where the international cables connect to the land is called landing stations.</a:t>
            </a:r>
          </a:p>
          <a:p>
            <a:r>
              <a:rPr lang="en-US" altLang="en-US" b="1"/>
              <a:t>Tata Communications</a:t>
            </a:r>
            <a:r>
              <a:rPr lang="en-US" altLang="en-US"/>
              <a:t> owns 3 landing stations in Mumbai, Chennai and Cochin. They are the only Tier-1 company from India.</a:t>
            </a:r>
          </a:p>
          <a:p>
            <a:r>
              <a:rPr lang="en-US" altLang="en-US" b="1"/>
              <a:t>Bharti Airtel</a:t>
            </a:r>
            <a:r>
              <a:rPr lang="en-US" altLang="en-US"/>
              <a:t> owns 2 landings stations in Chennai and Mumbai.</a:t>
            </a:r>
          </a:p>
          <a:p>
            <a:r>
              <a:rPr lang="en-US" altLang="en-US" b="1"/>
              <a:t>Reliance Globalcom</a:t>
            </a:r>
            <a:r>
              <a:rPr lang="en-US" altLang="en-US"/>
              <a:t> owns 1 landing station in Mumbai.</a:t>
            </a:r>
          </a:p>
          <a:p>
            <a:r>
              <a:rPr lang="en-US" altLang="en-US" b="1"/>
              <a:t>Sify Technologies</a:t>
            </a:r>
            <a:r>
              <a:rPr lang="en-US" altLang="en-US"/>
              <a:t> owns 1 landing station in Mumbai</a:t>
            </a:r>
          </a:p>
          <a:p>
            <a:r>
              <a:rPr lang="en-US" altLang="en-US" b="1"/>
              <a:t>BSNL</a:t>
            </a:r>
            <a:r>
              <a:rPr lang="en-US" altLang="en-US"/>
              <a:t> owns 1 landing station in Tuticorine connecting to Sri Lanka.</a:t>
            </a:r>
          </a:p>
          <a:p>
            <a:r>
              <a:rPr lang="en-US" altLang="en-US"/>
              <a:t>On the eastern side, we are connected to Singapore from Chennai. On the western side we are connected to UAE thorough cables from Mumbai. And, on the southern side we are connected to the cables coming from south Africa.</a:t>
            </a:r>
          </a:p>
          <a:p>
            <a:r>
              <a:rPr lang="en-US" altLang="en-US"/>
              <a:t>Handing over of traffic from one network to another is called peering. There is a non profit government organization in India called </a:t>
            </a:r>
            <a:r>
              <a:rPr lang="en-US" altLang="en-US" b="1"/>
              <a:t>National Internet Exchange of India</a:t>
            </a:r>
            <a:r>
              <a:rPr lang="en-US" altLang="en-US"/>
              <a:t> (</a:t>
            </a:r>
            <a:r>
              <a:rPr lang="en-US" altLang="en-US" b="1"/>
              <a:t>NIXI</a:t>
            </a:r>
            <a:r>
              <a:rPr lang="en-US" altLang="en-US"/>
              <a:t>) which allows Indian ISPs to use each others network in an efficient manner rather than using foreign servers. This also increases the quality of service for the consumers and decreases the chances of data being snooped by foreign agencies such as NSA. NIXI created inRegistry in 2005 to start .in domain. (The website names with .in extension.) </a:t>
            </a:r>
          </a:p>
          <a:p>
            <a:br>
              <a:rPr lang="en-US" altLang="en-US"/>
            </a:br>
            <a:br>
              <a:rPr lang="en-US" altLang="en-US"/>
            </a:br>
            <a:endParaRPr lang="en-US" altLang="en-US"/>
          </a:p>
          <a:p>
            <a:pPr eaLnBrk="1" hangingPunct="1"/>
            <a:endParaRPr lang="zh-TW"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5DE88EC7-F864-44C1-8ED0-E126985B9F6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6E49C92-C897-4869-8ADF-8EABCD497A0B}" type="slidenum">
              <a:rPr lang="en-US" altLang="zh-TW" b="0" smtClean="0">
                <a:latin typeface="Times New Roman" panose="02020603050405020304" pitchFamily="18" charset="0"/>
              </a:rPr>
              <a:pPr/>
              <a:t>53</a:t>
            </a:fld>
            <a:endParaRPr lang="en-US" altLang="zh-TW" b="0">
              <a:latin typeface="Times New Roman" panose="02020603050405020304" pitchFamily="18" charset="0"/>
            </a:endParaRPr>
          </a:p>
        </p:txBody>
      </p:sp>
      <p:sp>
        <p:nvSpPr>
          <p:cNvPr id="111619" name="Rectangle 2">
            <a:extLst>
              <a:ext uri="{FF2B5EF4-FFF2-40B4-BE49-F238E27FC236}">
                <a16:creationId xmlns:a16="http://schemas.microsoft.com/office/drawing/2014/main" id="{BB9A3BD5-CC36-4E31-8442-C058F93EE472}"/>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AEB0BFB8-24FF-4C64-85A9-92FB59B73F7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73D9362B-AAA8-4324-AD9E-1E37B093977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9394F03-65E6-4EC2-A750-5208475E6A17}" type="slidenum">
              <a:rPr lang="en-US" altLang="zh-TW" b="0" smtClean="0">
                <a:latin typeface="Times New Roman" panose="02020603050405020304" pitchFamily="18" charset="0"/>
              </a:rPr>
              <a:pPr/>
              <a:t>54</a:t>
            </a:fld>
            <a:endParaRPr lang="en-US" altLang="zh-TW" b="0">
              <a:latin typeface="Times New Roman" panose="02020603050405020304" pitchFamily="18" charset="0"/>
            </a:endParaRPr>
          </a:p>
        </p:txBody>
      </p:sp>
      <p:sp>
        <p:nvSpPr>
          <p:cNvPr id="113667" name="Rectangle 2">
            <a:extLst>
              <a:ext uri="{FF2B5EF4-FFF2-40B4-BE49-F238E27FC236}">
                <a16:creationId xmlns:a16="http://schemas.microsoft.com/office/drawing/2014/main" id="{178EE484-9C5E-4990-A219-0064B78CB784}"/>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B65D20C1-4CED-4E0E-9771-A074F985DDF9}"/>
              </a:ext>
            </a:extLst>
          </p:cNvPr>
          <p:cNvSpPr>
            <a:spLocks noGrp="1" noChangeArrowheads="1"/>
          </p:cNvSpPr>
          <p:nvPr>
            <p:ph type="body" idx="1"/>
          </p:nvPr>
        </p:nvSpPr>
        <p:spPr>
          <a:noFill/>
        </p:spPr>
        <p:txBody>
          <a:bodyPr/>
          <a:lstStyle/>
          <a:p>
            <a:pPr eaLnBrk="1" hangingPunct="1"/>
            <a:r>
              <a:rPr lang="en-US" altLang="zh-TW" dirty="0"/>
              <a:t>Network Mask is Found by setting all </a:t>
            </a:r>
            <a:r>
              <a:rPr lang="en-US" altLang="zh-TW" dirty="0" err="1"/>
              <a:t>NetId</a:t>
            </a:r>
            <a:r>
              <a:rPr lang="en-US" altLang="zh-TW" dirty="0"/>
              <a:t> bits to 1’s and all hosted bits to 0’s in the corresponding class address. </a:t>
            </a:r>
          </a:p>
          <a:p>
            <a:pPr eaLnBrk="1" hangingPunct="1"/>
            <a:endParaRPr lang="en-US" altLang="zh-TW" dirty="0"/>
          </a:p>
          <a:p>
            <a:r>
              <a:rPr lang="en-US" altLang="en-US" dirty="0"/>
              <a:t>A </a:t>
            </a:r>
            <a:r>
              <a:rPr lang="en-US" altLang="en-US" b="1" dirty="0"/>
              <a:t>network mask </a:t>
            </a:r>
            <a:r>
              <a:rPr lang="en-US" altLang="en-US" dirty="0"/>
              <a:t>or a </a:t>
            </a:r>
            <a:r>
              <a:rPr lang="en-US" altLang="en-US" b="1" dirty="0"/>
              <a:t>default mask </a:t>
            </a:r>
            <a:r>
              <a:rPr lang="en-US" altLang="en-US" dirty="0"/>
              <a:t>in classful addressing is a</a:t>
            </a:r>
          </a:p>
          <a:p>
            <a:r>
              <a:rPr lang="en-US" altLang="en-US" dirty="0"/>
              <a:t>32-bit number with </a:t>
            </a:r>
            <a:r>
              <a:rPr lang="en-US" altLang="en-US" i="1" dirty="0"/>
              <a:t>n </a:t>
            </a:r>
            <a:r>
              <a:rPr lang="en-US" altLang="en-US" dirty="0"/>
              <a:t>leftmost bits all set to 1s and (32 − </a:t>
            </a:r>
            <a:r>
              <a:rPr lang="en-US" altLang="en-US" i="1" dirty="0"/>
              <a:t>n</a:t>
            </a:r>
            <a:r>
              <a:rPr lang="en-US" altLang="en-US" dirty="0"/>
              <a:t>) rightmost bits all set to 0s.</a:t>
            </a:r>
            <a:endParaRPr lang="zh-TW" altLang="zh-TW"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F210D2ED-317F-498B-9A6E-CD4EB2D199D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03EE209-DEB7-42EA-99B0-53055FA08158}" type="slidenum">
              <a:rPr lang="en-US" altLang="zh-TW" b="0" smtClean="0">
                <a:latin typeface="Times New Roman" panose="02020603050405020304" pitchFamily="18" charset="0"/>
              </a:rPr>
              <a:pPr/>
              <a:t>55</a:t>
            </a:fld>
            <a:endParaRPr lang="en-US" altLang="zh-TW" b="0">
              <a:latin typeface="Times New Roman" panose="02020603050405020304" pitchFamily="18" charset="0"/>
            </a:endParaRPr>
          </a:p>
        </p:txBody>
      </p:sp>
      <p:sp>
        <p:nvSpPr>
          <p:cNvPr id="115715" name="Rectangle 2">
            <a:extLst>
              <a:ext uri="{FF2B5EF4-FFF2-40B4-BE49-F238E27FC236}">
                <a16:creationId xmlns:a16="http://schemas.microsoft.com/office/drawing/2014/main" id="{CBC91443-D351-4797-B265-01C31E567264}"/>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A4F8FECA-A703-4706-91E2-E3DDDA55055B}"/>
              </a:ext>
            </a:extLst>
          </p:cNvPr>
          <p:cNvSpPr>
            <a:spLocks noGrp="1" noChangeArrowheads="1"/>
          </p:cNvSpPr>
          <p:nvPr>
            <p:ph type="body" idx="1"/>
          </p:nvPr>
        </p:nvSpPr>
        <p:spPr>
          <a:noFill/>
        </p:spPr>
        <p:txBody>
          <a:bodyPr/>
          <a:lstStyle/>
          <a:p>
            <a:pPr eaLnBrk="1" hangingPunct="1"/>
            <a:r>
              <a:rPr lang="en-US" altLang="zh-TW"/>
              <a:t>USE of Network Mask  - </a:t>
            </a:r>
            <a:r>
              <a:rPr lang="en-US" altLang="zh-TW" b="1"/>
              <a:t>To find Network Address </a:t>
            </a:r>
          </a:p>
          <a:p>
            <a:pPr eaLnBrk="1" hangingPunct="1"/>
            <a:r>
              <a:rPr lang="en-US" altLang="zh-TW" b="1"/>
              <a:t>Given an address &amp; mask (or prefix length), we can find 1</a:t>
            </a:r>
            <a:r>
              <a:rPr lang="en-US" altLang="zh-TW" b="1" baseline="30000"/>
              <a:t>st</a:t>
            </a:r>
            <a:r>
              <a:rPr lang="en-US" altLang="zh-TW" b="1"/>
              <a:t> address &amp; Last Address of the block to which given address belongs</a:t>
            </a:r>
            <a:endParaRPr lang="zh-TW" altLang="zh-TW" b="1"/>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79ADD1F9-391B-4A48-B60C-83F95BB6DF4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002CE9-EABF-4AD3-B991-234C79F92FDE}" type="slidenum">
              <a:rPr lang="en-US" altLang="zh-TW" b="0" smtClean="0">
                <a:latin typeface="Times New Roman" panose="02020603050405020304" pitchFamily="18" charset="0"/>
              </a:rPr>
              <a:pPr/>
              <a:t>56</a:t>
            </a:fld>
            <a:endParaRPr lang="en-US" altLang="zh-TW" b="0">
              <a:latin typeface="Times New Roman" panose="02020603050405020304" pitchFamily="18" charset="0"/>
            </a:endParaRPr>
          </a:p>
        </p:txBody>
      </p:sp>
      <p:sp>
        <p:nvSpPr>
          <p:cNvPr id="117763" name="Rectangle 2">
            <a:extLst>
              <a:ext uri="{FF2B5EF4-FFF2-40B4-BE49-F238E27FC236}">
                <a16:creationId xmlns:a16="http://schemas.microsoft.com/office/drawing/2014/main" id="{BDFD9C45-E46C-4238-BD34-4A7C75BBACF0}"/>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72C7E32B-6157-470E-A438-68448D8CD38E}"/>
              </a:ext>
            </a:extLst>
          </p:cNvPr>
          <p:cNvSpPr>
            <a:spLocks noGrp="1" noChangeArrowheads="1"/>
          </p:cNvSpPr>
          <p:nvPr>
            <p:ph type="body" idx="1"/>
          </p:nvPr>
        </p:nvSpPr>
        <p:spPr>
          <a:noFill/>
        </p:spPr>
        <p:txBody>
          <a:bodyPr/>
          <a:lstStyle/>
          <a:p>
            <a:r>
              <a:rPr lang="en-US" altLang="en-US" b="1"/>
              <a:t>Using Network Address to Route</a:t>
            </a:r>
          </a:p>
          <a:p>
            <a:endParaRPr lang="en-US" altLang="en-US" b="1"/>
          </a:p>
          <a:p>
            <a:r>
              <a:rPr lang="en-US" altLang="en-US"/>
              <a:t>Let us assume that an internet is made of </a:t>
            </a:r>
            <a:r>
              <a:rPr lang="en-US" altLang="en-US" i="1"/>
              <a:t>m </a:t>
            </a:r>
            <a:r>
              <a:rPr lang="en-US" altLang="en-US"/>
              <a:t>networks and a router with </a:t>
            </a:r>
            <a:r>
              <a:rPr lang="en-US" altLang="en-US" i="1"/>
              <a:t>m </a:t>
            </a:r>
            <a:r>
              <a:rPr lang="en-US" altLang="en-US"/>
              <a:t>interfaces. When a packet  with some IP arrives at</a:t>
            </a:r>
          </a:p>
          <a:p>
            <a:r>
              <a:rPr lang="en-US" altLang="en-US"/>
              <a:t>the router from any source host, the router needs to know to which network the packet.</a:t>
            </a:r>
          </a:p>
          <a:p>
            <a:r>
              <a:rPr lang="en-US" altLang="en-US"/>
              <a:t>should be sent; the router needs to know from which interface the packet should be sent</a:t>
            </a:r>
          </a:p>
          <a:p>
            <a:r>
              <a:rPr lang="en-US" altLang="en-US"/>
              <a:t>out. So it is necessary to know network-address corresponding to IP. After the network</a:t>
            </a:r>
          </a:p>
          <a:p>
            <a:r>
              <a:rPr lang="en-US" altLang="en-US"/>
              <a:t>address has been found, the router consults its routing table to find the corresponding</a:t>
            </a:r>
          </a:p>
          <a:p>
            <a:r>
              <a:rPr lang="en-US" altLang="en-US"/>
              <a:t>interface from which the packet should be sent out. The network address is actually the</a:t>
            </a:r>
          </a:p>
          <a:p>
            <a:r>
              <a:rPr lang="en-US" altLang="en-US"/>
              <a:t>identifier of the network; each network is identified by its network address.</a:t>
            </a:r>
            <a:endParaRPr lang="en-US" altLang="en-US" b="1"/>
          </a:p>
          <a:p>
            <a:endParaRPr lang="en-US" altLang="en-US" b="1"/>
          </a:p>
          <a:p>
            <a:endParaRPr lang="en-US" altLang="en-US" b="1"/>
          </a:p>
          <a:p>
            <a:r>
              <a:rPr lang="en-US" altLang="en-US" b="1"/>
              <a:t>See Figure 6.9, chapter 6 </a:t>
            </a:r>
            <a:r>
              <a:rPr lang="en-US" altLang="en-US" i="1"/>
              <a:t>DELIVERY AND FORWARDING OF IP PACKETS-</a:t>
            </a:r>
            <a:r>
              <a:rPr lang="en-US" altLang="en-US" b="1"/>
              <a:t>page 167 for  entries in routing Table</a:t>
            </a:r>
          </a:p>
          <a:p>
            <a:endParaRPr lang="en-US" altLang="en-US" b="1"/>
          </a:p>
          <a:p>
            <a:r>
              <a:rPr lang="en-US" altLang="en-US" b="1"/>
              <a:t>Default Gateway Basics</a:t>
            </a:r>
          </a:p>
          <a:p>
            <a:r>
              <a:rPr lang="en-US" altLang="en-US"/>
              <a:t>The default gateway is where your computer sends traffic to if it doesn’t know where the destination IP address. The default gateway is always a router.</a:t>
            </a:r>
          </a:p>
          <a:p>
            <a:r>
              <a:rPr lang="en-US" altLang="en-US"/>
              <a:t>When a computer tries to communicate with another computer on the same network it sends the data directly to it. If it is on a separate network it forwards the data to whatever IP address is specified in the default gateway. This is because it doesn’t know of this other network and it needs to send the data to a </a:t>
            </a:r>
            <a:r>
              <a:rPr lang="en-US" altLang="en-US" i="1"/>
              <a:t>gateway </a:t>
            </a:r>
            <a:r>
              <a:rPr lang="en-US" altLang="en-US"/>
              <a:t>out of it’s own network . This is why you always put the IP address of the router in the default gateway field. Because a router will be attached to multiple networks it knows where these other networks are so it can </a:t>
            </a:r>
            <a:r>
              <a:rPr lang="en-US" altLang="en-US" i="1"/>
              <a:t>route </a:t>
            </a:r>
            <a:r>
              <a:rPr lang="en-US" altLang="en-US"/>
              <a:t>traffic to them</a:t>
            </a:r>
          </a:p>
          <a:p>
            <a:pPr eaLnBrk="1" hangingPunct="1"/>
            <a:endParaRPr lang="zh-TW" altLang="zh-TW"/>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61512C20-350A-40A6-B903-D2595DBC447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B891D8-0738-4BA0-A191-5DDF0AB990EB}" type="slidenum">
              <a:rPr lang="en-US" altLang="zh-TW" b="0" smtClean="0">
                <a:latin typeface="Times New Roman" panose="02020603050405020304" pitchFamily="18" charset="0"/>
              </a:rPr>
              <a:pPr/>
              <a:t>57</a:t>
            </a:fld>
            <a:endParaRPr lang="en-US" altLang="zh-TW" b="0">
              <a:latin typeface="Times New Roman" panose="02020603050405020304" pitchFamily="18" charset="0"/>
            </a:endParaRPr>
          </a:p>
        </p:txBody>
      </p:sp>
      <p:sp>
        <p:nvSpPr>
          <p:cNvPr id="119811" name="Rectangle 2">
            <a:extLst>
              <a:ext uri="{FF2B5EF4-FFF2-40B4-BE49-F238E27FC236}">
                <a16:creationId xmlns:a16="http://schemas.microsoft.com/office/drawing/2014/main" id="{95F7CB1B-CECD-4F6F-B249-3D308903A1BB}"/>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FDFBC54F-612B-45CF-88F7-7904F32BC0B0}"/>
              </a:ext>
            </a:extLst>
          </p:cNvPr>
          <p:cNvSpPr>
            <a:spLocks noGrp="1" noChangeArrowheads="1"/>
          </p:cNvSpPr>
          <p:nvPr>
            <p:ph type="body" idx="1"/>
          </p:nvPr>
        </p:nvSpPr>
        <p:spPr>
          <a:noFill/>
        </p:spPr>
        <p:txBody>
          <a:bodyPr/>
          <a:lstStyle/>
          <a:p>
            <a:pPr eaLnBrk="1" hangingPunct="1"/>
            <a:endParaRPr lang="zh-TW" altLang="zh-TW"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CDD98934-5ED8-4A08-99E7-CAAB6E7B34FB}"/>
              </a:ext>
            </a:extLst>
          </p:cNvPr>
          <p:cNvSpPr>
            <a:spLocks noGrp="1" noRot="1" noChangeAspect="1" noChangeArrowheads="1" noTextEdit="1"/>
          </p:cNvSpPr>
          <p:nvPr>
            <p:ph type="sldImg"/>
          </p:nvPr>
        </p:nvSpPr>
        <p:spPr>
          <a:ln/>
        </p:spPr>
      </p:sp>
      <p:sp>
        <p:nvSpPr>
          <p:cNvPr id="122883" name="Notes Placeholder 2">
            <a:extLst>
              <a:ext uri="{FF2B5EF4-FFF2-40B4-BE49-F238E27FC236}">
                <a16:creationId xmlns:a16="http://schemas.microsoft.com/office/drawing/2014/main" id="{54EFB0D6-F438-4BA8-9655-A17D8682D35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IP addresses were originally designed with two levels of</a:t>
            </a:r>
          </a:p>
          <a:p>
            <a:r>
              <a:rPr lang="en-US" altLang="en-US"/>
              <a:t>addressing. To reach a host on the Internet, we must first reach the network and then the</a:t>
            </a:r>
          </a:p>
          <a:p>
            <a:r>
              <a:rPr lang="en-US" altLang="en-US"/>
              <a:t>host.</a:t>
            </a:r>
          </a:p>
        </p:txBody>
      </p:sp>
      <p:sp>
        <p:nvSpPr>
          <p:cNvPr id="122884" name="Slide Number Placeholder 3">
            <a:extLst>
              <a:ext uri="{FF2B5EF4-FFF2-40B4-BE49-F238E27FC236}">
                <a16:creationId xmlns:a16="http://schemas.microsoft.com/office/drawing/2014/main" id="{733F6D42-A36C-4B69-9C68-D1FF49A3C4C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A34618-AC08-4772-80E3-E049FCED557B}" type="slidenum">
              <a:rPr lang="en-US" altLang="en-US" b="0" smtClean="0">
                <a:latin typeface="Times New Roman" panose="02020603050405020304" pitchFamily="18" charset="0"/>
              </a:rPr>
              <a:pPr/>
              <a:t>59</a:t>
            </a:fld>
            <a:endParaRPr lang="en-US" altLang="en-US" b="0">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15418EBD-F304-48D4-858E-F0E222333DB9}"/>
              </a:ext>
            </a:extLst>
          </p:cNvPr>
          <p:cNvSpPr>
            <a:spLocks noGrp="1" noRot="1" noChangeAspect="1" noChangeArrowheads="1" noTextEdit="1"/>
          </p:cNvSpPr>
          <p:nvPr>
            <p:ph type="sldImg"/>
          </p:nvPr>
        </p:nvSpPr>
        <p:spPr>
          <a:ln/>
        </p:spPr>
      </p:sp>
      <p:sp>
        <p:nvSpPr>
          <p:cNvPr id="124931" name="Notes Placeholder 2">
            <a:extLst>
              <a:ext uri="{FF2B5EF4-FFF2-40B4-BE49-F238E27FC236}">
                <a16:creationId xmlns:a16="http://schemas.microsoft.com/office/drawing/2014/main" id="{C649C1A8-D791-4CED-8C33-B421A544F9B8}"/>
              </a:ext>
            </a:extLst>
          </p:cNvPr>
          <p:cNvSpPr>
            <a:spLocks noGrp="1" noChangeArrowheads="1"/>
          </p:cNvSpPr>
          <p:nvPr>
            <p:ph type="body" idx="1"/>
          </p:nvPr>
        </p:nvSpPr>
        <p:spPr>
          <a:noFill/>
        </p:spPr>
        <p:txBody>
          <a:bodyPr/>
          <a:lstStyle/>
          <a:p>
            <a:pPr lvl="1">
              <a:lnSpc>
                <a:spcPct val="150000"/>
              </a:lnSpc>
              <a:buFontTx/>
              <a:buChar char="•"/>
            </a:pPr>
            <a:r>
              <a:rPr lang="en-US" altLang="en-US" sz="2300">
                <a:latin typeface="Sitka Text" panose="02000505000000020004" pitchFamily="2" charset="0"/>
              </a:rPr>
              <a:t>for better security and management.</a:t>
            </a:r>
          </a:p>
          <a:p>
            <a:pPr lvl="1">
              <a:buFontTx/>
              <a:buChar char="•"/>
            </a:pPr>
            <a:r>
              <a:rPr lang="en-US" altLang="en-US" sz="2300">
                <a:latin typeface="Sitka Text" panose="02000505000000020004" pitchFamily="2" charset="0"/>
              </a:rPr>
              <a:t>an organization that has been granted a block in class A or B could divide the block into smaller sub blocks and share them with other Organizations. </a:t>
            </a:r>
          </a:p>
          <a:p>
            <a:pPr lvl="1">
              <a:buFontTx/>
              <a:buChar char="•"/>
            </a:pPr>
            <a:endParaRPr lang="en-US" altLang="en-US" sz="2300">
              <a:latin typeface="Sitka Text" panose="02000505000000020004" pitchFamily="2" charset="0"/>
            </a:endParaRPr>
          </a:p>
          <a:p>
            <a:pPr lvl="1">
              <a:buFontTx/>
              <a:buChar char="•"/>
            </a:pPr>
            <a:r>
              <a:rPr lang="en-US" altLang="en-US"/>
              <a:t>One goal of a subnet is to split a large network into a grouping of smaller, interconnected networks </a:t>
            </a:r>
            <a:r>
              <a:rPr lang="en-US" altLang="en-US" b="1"/>
              <a:t>to help minimize traffic</a:t>
            </a:r>
            <a:r>
              <a:rPr lang="en-US" altLang="en-US"/>
              <a:t>. This way, traffic doesn't have to flow through unnecessary routs, increasing network speeds. </a:t>
            </a:r>
            <a:endParaRPr lang="en-US" altLang="en-US" sz="2300">
              <a:latin typeface="Sitka Text" panose="02000505000000020004" pitchFamily="2" charset="0"/>
            </a:endParaRPr>
          </a:p>
          <a:p>
            <a:endParaRPr lang="en-IN" altLang="en-US"/>
          </a:p>
        </p:txBody>
      </p:sp>
      <p:sp>
        <p:nvSpPr>
          <p:cNvPr id="124932" name="Slide Number Placeholder 3">
            <a:extLst>
              <a:ext uri="{FF2B5EF4-FFF2-40B4-BE49-F238E27FC236}">
                <a16:creationId xmlns:a16="http://schemas.microsoft.com/office/drawing/2014/main" id="{09B09F98-5E79-4235-B033-7C8C026A229D}"/>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092EEE8-C45B-4672-B4BD-997864081459}" type="slidenum">
              <a:rPr lang="en-US" altLang="zh-TW" b="0" smtClean="0">
                <a:latin typeface="Times New Roman" panose="02020603050405020304" pitchFamily="18" charset="0"/>
              </a:rPr>
              <a:pPr/>
              <a:t>60</a:t>
            </a:fld>
            <a:endParaRPr lang="en-US" altLang="zh-TW" b="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E4B0FB68-12E3-46E1-AC07-E7B677F7FA7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25E3B2-5012-404D-8C94-29DA60EDFE6A}" type="slidenum">
              <a:rPr lang="en-US" altLang="zh-TW" b="0" smtClean="0">
                <a:latin typeface="Times New Roman" panose="02020603050405020304" pitchFamily="18" charset="0"/>
              </a:rPr>
              <a:pPr/>
              <a:t>6</a:t>
            </a:fld>
            <a:endParaRPr lang="en-US" altLang="zh-TW" b="0">
              <a:latin typeface="Times New Roman" panose="02020603050405020304" pitchFamily="18" charset="0"/>
            </a:endParaRPr>
          </a:p>
        </p:txBody>
      </p:sp>
      <p:sp>
        <p:nvSpPr>
          <p:cNvPr id="15363" name="Rectangle 2">
            <a:extLst>
              <a:ext uri="{FF2B5EF4-FFF2-40B4-BE49-F238E27FC236}">
                <a16:creationId xmlns:a16="http://schemas.microsoft.com/office/drawing/2014/main" id="{564EAC6B-95CA-4B7D-BEC0-D1BDD6823795}"/>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EA3A1A18-D2DE-40F6-8B9E-1EB1DEABAC8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7D43F277-A08A-4B02-894D-89E853CE88C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D81EF4B-755D-46C7-8CCE-7CBA7E1C2465}" type="slidenum">
              <a:rPr lang="en-US" altLang="zh-TW" b="0" smtClean="0">
                <a:latin typeface="Times New Roman" panose="02020603050405020304" pitchFamily="18" charset="0"/>
              </a:rPr>
              <a:pPr/>
              <a:t>61</a:t>
            </a:fld>
            <a:endParaRPr lang="en-US" altLang="zh-TW" b="0">
              <a:latin typeface="Times New Roman" panose="02020603050405020304" pitchFamily="18" charset="0"/>
            </a:endParaRPr>
          </a:p>
        </p:txBody>
      </p:sp>
      <p:sp>
        <p:nvSpPr>
          <p:cNvPr id="126979" name="Rectangle 2">
            <a:extLst>
              <a:ext uri="{FF2B5EF4-FFF2-40B4-BE49-F238E27FC236}">
                <a16:creationId xmlns:a16="http://schemas.microsoft.com/office/drawing/2014/main" id="{B97559CA-573A-40E9-9B74-E29BA598728B}"/>
              </a:ext>
            </a:extLst>
          </p:cNvPr>
          <p:cNvSpPr>
            <a:spLocks noGrp="1" noRot="1" noChangeAspect="1" noChangeArrowheads="1" noTextEdit="1"/>
          </p:cNvSpPr>
          <p:nvPr>
            <p:ph type="sldImg"/>
          </p:nvPr>
        </p:nvSpPr>
        <p:spPr>
          <a:ln/>
        </p:spPr>
      </p:sp>
      <p:sp>
        <p:nvSpPr>
          <p:cNvPr id="126980" name="Rectangle 3">
            <a:extLst>
              <a:ext uri="{FF2B5EF4-FFF2-40B4-BE49-F238E27FC236}">
                <a16:creationId xmlns:a16="http://schemas.microsoft.com/office/drawing/2014/main" id="{FE546405-B51B-4633-9E4F-EE5B4B00552B}"/>
              </a:ext>
            </a:extLst>
          </p:cNvPr>
          <p:cNvSpPr>
            <a:spLocks noGrp="1" noChangeArrowheads="1"/>
          </p:cNvSpPr>
          <p:nvPr>
            <p:ph type="body" idx="1"/>
          </p:nvPr>
        </p:nvSpPr>
        <p:spPr>
          <a:noFill/>
        </p:spPr>
        <p:txBody>
          <a:bodyPr/>
          <a:lstStyle/>
          <a:p>
            <a:pPr eaLnBrk="1" hangingPunct="1"/>
            <a:r>
              <a:rPr lang="en-US" altLang="zh-TW"/>
              <a:t>Analogy to the Subnetting-3 Level hierarchy</a:t>
            </a:r>
            <a:endParaRPr lang="zh-TW"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a:extLst>
              <a:ext uri="{FF2B5EF4-FFF2-40B4-BE49-F238E27FC236}">
                <a16:creationId xmlns:a16="http://schemas.microsoft.com/office/drawing/2014/main" id="{4D89D2D2-CDEA-4E6E-BF18-7C4A48FB5CE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D8DEB3-45C0-4C81-86B7-9D625D73B744}" type="slidenum">
              <a:rPr lang="en-US" altLang="zh-TW" b="0" smtClean="0">
                <a:latin typeface="Times New Roman" panose="02020603050405020304" pitchFamily="18" charset="0"/>
              </a:rPr>
              <a:pPr/>
              <a:t>62</a:t>
            </a:fld>
            <a:endParaRPr lang="en-US" altLang="zh-TW" b="0">
              <a:latin typeface="Times New Roman" panose="02020603050405020304" pitchFamily="18" charset="0"/>
            </a:endParaRPr>
          </a:p>
        </p:txBody>
      </p:sp>
      <p:sp>
        <p:nvSpPr>
          <p:cNvPr id="129027" name="Rectangle 2">
            <a:extLst>
              <a:ext uri="{FF2B5EF4-FFF2-40B4-BE49-F238E27FC236}">
                <a16:creationId xmlns:a16="http://schemas.microsoft.com/office/drawing/2014/main" id="{C5287E70-1FE7-43F5-8E38-866E6A77B94D}"/>
              </a:ext>
            </a:extLst>
          </p:cNvPr>
          <p:cNvSpPr>
            <a:spLocks noGrp="1" noRot="1" noChangeAspect="1" noChangeArrowheads="1" noTextEdit="1"/>
          </p:cNvSpPr>
          <p:nvPr>
            <p:ph type="sldImg"/>
          </p:nvPr>
        </p:nvSpPr>
        <p:spPr>
          <a:ln/>
        </p:spPr>
      </p:sp>
      <p:sp>
        <p:nvSpPr>
          <p:cNvPr id="129028" name="Rectangle 3">
            <a:extLst>
              <a:ext uri="{FF2B5EF4-FFF2-40B4-BE49-F238E27FC236}">
                <a16:creationId xmlns:a16="http://schemas.microsoft.com/office/drawing/2014/main" id="{3D731B7D-8FD7-472A-A190-A593108BE5D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FFEFECBE-2809-4013-8B55-E5576AC0A5E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C76C55-0CE3-4BF8-8BA8-85471DE55A03}" type="slidenum">
              <a:rPr lang="en-US" altLang="zh-TW" b="0" smtClean="0">
                <a:latin typeface="Times New Roman" panose="02020603050405020304" pitchFamily="18" charset="0"/>
              </a:rPr>
              <a:pPr/>
              <a:t>63</a:t>
            </a:fld>
            <a:endParaRPr lang="en-US" altLang="zh-TW" b="0">
              <a:latin typeface="Times New Roman" panose="02020603050405020304" pitchFamily="18" charset="0"/>
            </a:endParaRPr>
          </a:p>
        </p:txBody>
      </p:sp>
      <p:sp>
        <p:nvSpPr>
          <p:cNvPr id="131075" name="Rectangle 2">
            <a:extLst>
              <a:ext uri="{FF2B5EF4-FFF2-40B4-BE49-F238E27FC236}">
                <a16:creationId xmlns:a16="http://schemas.microsoft.com/office/drawing/2014/main" id="{474F925A-AF43-408D-A916-C71111B608F6}"/>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F53F9149-C27E-440E-9F71-828126F90BBB}"/>
              </a:ext>
            </a:extLst>
          </p:cNvPr>
          <p:cNvSpPr>
            <a:spLocks noGrp="1" noChangeArrowheads="1"/>
          </p:cNvSpPr>
          <p:nvPr>
            <p:ph type="body" idx="1"/>
          </p:nvPr>
        </p:nvSpPr>
        <p:spPr>
          <a:noFill/>
        </p:spPr>
        <p:txBody>
          <a:bodyPr/>
          <a:lstStyle/>
          <a:p>
            <a:r>
              <a:rPr lang="en-US" altLang="en-US" b="1"/>
              <a:t>Example 5.19</a:t>
            </a:r>
          </a:p>
          <a:p>
            <a:r>
              <a:rPr lang="en-US" altLang="en-US"/>
              <a:t>Figure 5.24 (slide 59)shows the same network in Figure 5.23(above) after subnetting. The whole network is still</a:t>
            </a:r>
          </a:p>
          <a:p>
            <a:r>
              <a:rPr lang="en-US" altLang="en-US"/>
              <a:t>connected to the Internet through the same router. However, the network has used a private router</a:t>
            </a:r>
          </a:p>
          <a:p>
            <a:r>
              <a:rPr lang="en-US" altLang="en-US"/>
              <a:t>to divide the network into four subnetworks. The rest of the Internet still sees only one network;</a:t>
            </a:r>
          </a:p>
          <a:p>
            <a:r>
              <a:rPr lang="en-US" altLang="en-US"/>
              <a:t>internally the network is made of four subnetworks. Each subnetwork can now have almost 2</a:t>
            </a:r>
            <a:r>
              <a:rPr lang="en-US" altLang="en-US" baseline="30000"/>
              <a:t>14</a:t>
            </a:r>
          </a:p>
          <a:p>
            <a:r>
              <a:rPr lang="en-US" altLang="en-US"/>
              <a:t>hosts. The network can belong to a university campus with four different schools (buildings).</a:t>
            </a:r>
          </a:p>
          <a:p>
            <a:r>
              <a:rPr lang="en-US" altLang="en-US"/>
              <a:t>After subnetting, each school has its own subnetworks, but still the whole campus is one network</a:t>
            </a:r>
          </a:p>
          <a:p>
            <a:r>
              <a:rPr lang="en-US" altLang="en-US"/>
              <a:t>for the rest of the Internet. </a:t>
            </a:r>
          </a:p>
          <a:p>
            <a:endParaRPr lang="en-US" altLang="en-US"/>
          </a:p>
          <a:p>
            <a:r>
              <a:rPr lang="en-US" altLang="en-US" b="1"/>
              <a:t>Why Subnet?</a:t>
            </a:r>
          </a:p>
          <a:p>
            <a:r>
              <a:rPr lang="en-US" altLang="en-US"/>
              <a:t>For networks with low intra-network bandwidth, subdividing a network ensures that only traffic destined for a particular computer in a subnet travels over that subnet's network. </a:t>
            </a:r>
            <a:r>
              <a:rPr lang="en-US" altLang="en-US" u="sng"/>
              <a:t>This keeps network congestion in other parts of the network down</a:t>
            </a:r>
            <a:r>
              <a:rPr lang="en-US" altLang="en-US"/>
              <a:t>. This particular benefit only applies if you have a large network with limited bandwidth between computers.</a:t>
            </a:r>
          </a:p>
          <a:p>
            <a:endParaRPr lang="en-US" altLang="en-US"/>
          </a:p>
          <a:p>
            <a:r>
              <a:rPr lang="en-US" altLang="en-US"/>
              <a:t>One way to create different subnets is to connect each sub network to a different router and require all messages for a particular computer to pass through that router. This </a:t>
            </a:r>
            <a:r>
              <a:rPr lang="en-US" altLang="en-US" u="sng"/>
              <a:t>effectively isolates the subnets, allowing you to make "guest" and "trusted" divisions among your networked computers</a:t>
            </a:r>
            <a:r>
              <a:rPr lang="en-US" altLang="en-US"/>
              <a:t>.</a:t>
            </a:r>
          </a:p>
          <a:p>
            <a:endParaRPr lang="en-US" altLang="en-US"/>
          </a:p>
          <a:p>
            <a:r>
              <a:rPr lang="en-US" altLang="en-US"/>
              <a:t>Once you've divided a network into subnets, you can assign each subnet to a different network administrator. This can be useful with large corporations; it keeps the logs separate and makes it easy to locate a particular computer by identifying its subnet first. In addition, </a:t>
            </a:r>
            <a:r>
              <a:rPr lang="en-US" altLang="en-US" u="sng"/>
              <a:t>subdividing a network by using routers enables you to send a "broadcast" message to only fellow members of a particular subnet</a:t>
            </a:r>
            <a:r>
              <a:rPr lang="en-US" altLang="en-US"/>
              <a:t>. As an example, an engineering firm might have different subnets for the engineering and marketing department, and administrate both differently.</a:t>
            </a:r>
          </a:p>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40CE1BD4-CFE0-452E-B1BF-CCD5F5773A5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E12D584-68E2-4894-8C7B-F6D10B6D3C84}" type="slidenum">
              <a:rPr lang="en-US" altLang="zh-TW" b="0" smtClean="0">
                <a:latin typeface="Times New Roman" panose="02020603050405020304" pitchFamily="18" charset="0"/>
              </a:rPr>
              <a:pPr/>
              <a:t>64</a:t>
            </a:fld>
            <a:endParaRPr lang="en-US" altLang="zh-TW" b="0">
              <a:latin typeface="Times New Roman" panose="02020603050405020304" pitchFamily="18" charset="0"/>
            </a:endParaRPr>
          </a:p>
        </p:txBody>
      </p:sp>
      <p:sp>
        <p:nvSpPr>
          <p:cNvPr id="133123" name="Rectangle 2">
            <a:extLst>
              <a:ext uri="{FF2B5EF4-FFF2-40B4-BE49-F238E27FC236}">
                <a16:creationId xmlns:a16="http://schemas.microsoft.com/office/drawing/2014/main" id="{147E62E8-3F52-4AC2-8673-AFB8665D3DF0}"/>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4AC60CC1-FCFD-4866-88BD-555C60937232}"/>
              </a:ext>
            </a:extLst>
          </p:cNvPr>
          <p:cNvSpPr>
            <a:spLocks noGrp="1" noChangeArrowheads="1"/>
          </p:cNvSpPr>
          <p:nvPr>
            <p:ph type="body" idx="1"/>
          </p:nvPr>
        </p:nvSpPr>
        <p:spPr>
          <a:noFill/>
        </p:spPr>
        <p:txBody>
          <a:bodyPr/>
          <a:lstStyle/>
          <a:p>
            <a:pPr eaLnBrk="1" hangingPunct="1"/>
            <a:r>
              <a:rPr lang="en-US" altLang="en-US" b="1" dirty="0"/>
              <a:t>Note </a:t>
            </a:r>
            <a:r>
              <a:rPr lang="en-US" altLang="en-US" dirty="0"/>
              <a:t>that</a:t>
            </a:r>
            <a:r>
              <a:rPr lang="en-US" altLang="en-US" b="1" dirty="0"/>
              <a:t> /16 and /18 </a:t>
            </a:r>
            <a:r>
              <a:rPr lang="en-US" altLang="en-US" dirty="0"/>
              <a:t>show the length of the </a:t>
            </a:r>
            <a:r>
              <a:rPr lang="en-US" altLang="en-US" dirty="0" err="1"/>
              <a:t>netid</a:t>
            </a:r>
            <a:r>
              <a:rPr lang="en-US" altLang="en-US" dirty="0"/>
              <a:t> and subnets</a:t>
            </a:r>
            <a:endParaRPr lang="zh-TW" altLang="zh-TW"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a:extLst>
              <a:ext uri="{FF2B5EF4-FFF2-40B4-BE49-F238E27FC236}">
                <a16:creationId xmlns:a16="http://schemas.microsoft.com/office/drawing/2014/main" id="{3021D2FC-8C6D-42D4-8049-D00D85832E8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C110A4-2F57-4CDE-8276-FB0BFD313896}" type="slidenum">
              <a:rPr lang="en-US" altLang="zh-TW" b="0" smtClean="0">
                <a:latin typeface="Times New Roman" panose="02020603050405020304" pitchFamily="18" charset="0"/>
              </a:rPr>
              <a:pPr/>
              <a:t>65</a:t>
            </a:fld>
            <a:endParaRPr lang="en-US" altLang="zh-TW" b="0">
              <a:latin typeface="Times New Roman" panose="02020603050405020304" pitchFamily="18" charset="0"/>
            </a:endParaRPr>
          </a:p>
        </p:txBody>
      </p:sp>
      <p:sp>
        <p:nvSpPr>
          <p:cNvPr id="135171" name="Rectangle 2">
            <a:extLst>
              <a:ext uri="{FF2B5EF4-FFF2-40B4-BE49-F238E27FC236}">
                <a16:creationId xmlns:a16="http://schemas.microsoft.com/office/drawing/2014/main" id="{0EAD749B-D6A7-45C4-8EF0-4E4888092F9C}"/>
              </a:ext>
            </a:extLst>
          </p:cNvPr>
          <p:cNvSpPr>
            <a:spLocks noGrp="1" noRot="1" noChangeAspect="1" noChangeArrowheads="1" noTextEdit="1"/>
          </p:cNvSpPr>
          <p:nvPr>
            <p:ph type="sldImg"/>
          </p:nvPr>
        </p:nvSpPr>
        <p:spPr>
          <a:ln/>
        </p:spPr>
      </p:sp>
      <p:sp>
        <p:nvSpPr>
          <p:cNvPr id="135172" name="Rectangle 3">
            <a:extLst>
              <a:ext uri="{FF2B5EF4-FFF2-40B4-BE49-F238E27FC236}">
                <a16:creationId xmlns:a16="http://schemas.microsoft.com/office/drawing/2014/main" id="{AEF816CB-B5F4-4AFD-8B9E-81B3C9F214AF}"/>
              </a:ext>
            </a:extLst>
          </p:cNvPr>
          <p:cNvSpPr>
            <a:spLocks noGrp="1" noChangeArrowheads="1"/>
          </p:cNvSpPr>
          <p:nvPr>
            <p:ph type="body" idx="1"/>
          </p:nvPr>
        </p:nvSpPr>
        <p:spPr>
          <a:noFill/>
        </p:spPr>
        <p:txBody>
          <a:bodyPr/>
          <a:lstStyle/>
          <a:p>
            <a:pPr eaLnBrk="1" hangingPunct="1"/>
            <a:r>
              <a:rPr lang="en-US" altLang="zh-TW"/>
              <a:t>Further 4 addresses needed to the ports of site router which are connecting to each subnet.</a:t>
            </a:r>
          </a:p>
          <a:p>
            <a:pPr eaLnBrk="1" hangingPunct="1"/>
            <a:r>
              <a:rPr lang="en-US" altLang="zh-TW"/>
              <a:t>How to do?</a:t>
            </a:r>
            <a:endParaRPr lang="zh-TW"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58CFD09F-111C-4D6E-AC87-B1BF4B01E50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95B9A93-6186-498D-B378-D1672A8441D1}" type="slidenum">
              <a:rPr lang="en-US" altLang="zh-TW" b="0" smtClean="0">
                <a:latin typeface="Times New Roman" panose="02020603050405020304" pitchFamily="18" charset="0"/>
              </a:rPr>
              <a:pPr/>
              <a:t>66</a:t>
            </a:fld>
            <a:endParaRPr lang="en-US" altLang="zh-TW" b="0">
              <a:latin typeface="Times New Roman" panose="02020603050405020304" pitchFamily="18" charset="0"/>
            </a:endParaRPr>
          </a:p>
        </p:txBody>
      </p:sp>
      <p:sp>
        <p:nvSpPr>
          <p:cNvPr id="137219" name="Rectangle 2">
            <a:extLst>
              <a:ext uri="{FF2B5EF4-FFF2-40B4-BE49-F238E27FC236}">
                <a16:creationId xmlns:a16="http://schemas.microsoft.com/office/drawing/2014/main" id="{F33CA6C0-E801-4E78-A4E7-DBCCAAC23F5F}"/>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88FE9267-1377-43B4-A923-31AC65F8BDA7}"/>
              </a:ext>
            </a:extLst>
          </p:cNvPr>
          <p:cNvSpPr>
            <a:spLocks noGrp="1" noChangeArrowheads="1"/>
          </p:cNvSpPr>
          <p:nvPr>
            <p:ph type="body" idx="1"/>
          </p:nvPr>
        </p:nvSpPr>
        <p:spPr>
          <a:noFill/>
        </p:spPr>
        <p:txBody>
          <a:bodyPr/>
          <a:lstStyle/>
          <a:p>
            <a:pPr eaLnBrk="1" hangingPunct="1"/>
            <a:r>
              <a:rPr lang="en-US" altLang="zh-TW" dirty="0"/>
              <a:t>Number of Subnets we can create depends on how many bits we take from </a:t>
            </a:r>
            <a:r>
              <a:rPr lang="en-US" altLang="zh-TW" dirty="0" err="1"/>
              <a:t>hostid</a:t>
            </a:r>
            <a:endParaRPr lang="en-US" altLang="zh-TW" dirty="0"/>
          </a:p>
          <a:p>
            <a:pPr eaLnBrk="1" hangingPunct="1"/>
            <a:endParaRPr lang="en-US" altLang="zh-TW" dirty="0"/>
          </a:p>
          <a:p>
            <a:pPr eaLnBrk="1" hangingPunct="1"/>
            <a:r>
              <a:rPr lang="en-US" altLang="zh-TW" dirty="0"/>
              <a:t>Assume that, we have an address Block 141.14.0.0 to 141.14.255.255</a:t>
            </a:r>
          </a:p>
          <a:p>
            <a:pPr eaLnBrk="1" hangingPunct="1"/>
            <a:r>
              <a:rPr lang="en-US" altLang="zh-TW" dirty="0"/>
              <a:t>  We can see, how 2 or 4 subnets can be created by claiming(changing) 1 or 2 bits from 3</a:t>
            </a:r>
            <a:r>
              <a:rPr lang="en-US" altLang="zh-TW" baseline="30000" dirty="0"/>
              <a:t>rd</a:t>
            </a:r>
            <a:r>
              <a:rPr lang="en-US" altLang="zh-TW" dirty="0"/>
              <a:t> Byte(left most bit from Host ID) from right</a:t>
            </a:r>
            <a:endParaRPr lang="zh-TW" altLang="zh-TW"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40EF5FED-5313-4E09-9015-F4FF0BAE07BE}"/>
              </a:ext>
            </a:extLst>
          </p:cNvPr>
          <p:cNvSpPr>
            <a:spLocks noGrp="1" noRot="1" noChangeAspect="1" noChangeArrowheads="1" noTextEdit="1"/>
          </p:cNvSpPr>
          <p:nvPr>
            <p:ph type="sldImg"/>
          </p:nvPr>
        </p:nvSpPr>
        <p:spPr>
          <a:ln/>
        </p:spPr>
      </p:sp>
      <p:sp>
        <p:nvSpPr>
          <p:cNvPr id="139267" name="Notes Placeholder 2">
            <a:extLst>
              <a:ext uri="{FF2B5EF4-FFF2-40B4-BE49-F238E27FC236}">
                <a16:creationId xmlns:a16="http://schemas.microsoft.com/office/drawing/2014/main" id="{018509FC-EAC3-4DBB-913C-D4A4DC371A93}"/>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To create 2 subnets – we have to use 1 rightmost bit of  host id (right most 1 bit of 3</a:t>
            </a:r>
            <a:r>
              <a:rPr lang="en-US" altLang="en-US" baseline="30000"/>
              <a:t>rd</a:t>
            </a:r>
            <a:r>
              <a:rPr lang="en-US" altLang="en-US"/>
              <a:t> Byte)</a:t>
            </a:r>
          </a:p>
          <a:p>
            <a:r>
              <a:rPr lang="en-US" altLang="en-US"/>
              <a:t>Network Address</a:t>
            </a:r>
          </a:p>
          <a:p>
            <a:r>
              <a:rPr lang="en-US" altLang="en-US"/>
              <a:t>Sub Net-1</a:t>
            </a:r>
          </a:p>
          <a:p>
            <a:r>
              <a:rPr lang="en-US" altLang="en-US"/>
              <a:t>Last Address</a:t>
            </a:r>
          </a:p>
          <a:p>
            <a:endParaRPr lang="en-US" altLang="en-US"/>
          </a:p>
          <a:p>
            <a:r>
              <a:rPr lang="en-US" altLang="en-US"/>
              <a:t>Number of Host Addresses without subnet = 256*256 =65536</a:t>
            </a:r>
          </a:p>
          <a:p>
            <a:r>
              <a:rPr lang="en-US" altLang="en-US"/>
              <a:t>Number of Addresses in Subnet-1 =128*256 = 32768</a:t>
            </a:r>
          </a:p>
          <a:p>
            <a:r>
              <a:rPr lang="en-US" altLang="en-US"/>
              <a:t>Number of Addresses in Subnet-2 =128*256 = 32768</a:t>
            </a:r>
          </a:p>
          <a:p>
            <a:endParaRPr lang="en-US" altLang="en-US"/>
          </a:p>
        </p:txBody>
      </p:sp>
      <p:sp>
        <p:nvSpPr>
          <p:cNvPr id="139268" name="Slide Number Placeholder 3">
            <a:extLst>
              <a:ext uri="{FF2B5EF4-FFF2-40B4-BE49-F238E27FC236}">
                <a16:creationId xmlns:a16="http://schemas.microsoft.com/office/drawing/2014/main" id="{C1667790-E48E-4870-89F5-57EF1E40CA9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055F0B0-F5AD-421D-940D-06B490EEF8AA}" type="slidenum">
              <a:rPr lang="en-US" altLang="en-US" b="0" smtClean="0">
                <a:latin typeface="Times New Roman" panose="02020603050405020304" pitchFamily="18" charset="0"/>
              </a:rPr>
              <a:pPr/>
              <a:t>67</a:t>
            </a:fld>
            <a:endParaRPr lang="en-US" altLang="en-US" b="0">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97D9CE2A-52EE-48CE-9215-A82D7003D1DB}"/>
              </a:ext>
            </a:extLst>
          </p:cNvPr>
          <p:cNvSpPr>
            <a:spLocks noGrp="1" noRot="1" noChangeAspect="1" noChangeArrowheads="1" noTextEdit="1"/>
          </p:cNvSpPr>
          <p:nvPr>
            <p:ph type="sldImg"/>
          </p:nvPr>
        </p:nvSpPr>
        <p:spPr>
          <a:ln/>
        </p:spPr>
      </p:sp>
      <p:sp>
        <p:nvSpPr>
          <p:cNvPr id="141315" name="Notes Placeholder 2">
            <a:extLst>
              <a:ext uri="{FF2B5EF4-FFF2-40B4-BE49-F238E27FC236}">
                <a16:creationId xmlns:a16="http://schemas.microsoft.com/office/drawing/2014/main" id="{89851381-0E99-4281-9154-B267C1A345C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To Create 4 subnets-</a:t>
            </a:r>
          </a:p>
          <a:p>
            <a:r>
              <a:rPr lang="en-US" altLang="en-US"/>
              <a:t>We need 2 right most bits from 3</a:t>
            </a:r>
            <a:r>
              <a:rPr lang="en-US" altLang="en-US" baseline="30000"/>
              <a:t>rd</a:t>
            </a:r>
            <a:r>
              <a:rPr lang="en-US" altLang="en-US"/>
              <a:t> byte of the given address (Class B, host id is 3</a:t>
            </a:r>
            <a:r>
              <a:rPr lang="en-US" altLang="en-US" baseline="30000"/>
              <a:t>rd</a:t>
            </a:r>
            <a:r>
              <a:rPr lang="en-US" altLang="en-US"/>
              <a:t> &amp; 4</a:t>
            </a:r>
            <a:r>
              <a:rPr lang="en-US" altLang="en-US" baseline="30000"/>
              <a:t>th</a:t>
            </a:r>
            <a:r>
              <a:rPr lang="en-US" altLang="en-US"/>
              <a:t> Bytes)</a:t>
            </a:r>
          </a:p>
          <a:p>
            <a:endParaRPr lang="en-US" altLang="en-US"/>
          </a:p>
          <a:p>
            <a:r>
              <a:rPr lang="en-US" altLang="en-US"/>
              <a:t>Same idea can be applied to view, how 4 subnets are created in the Previous slide</a:t>
            </a:r>
          </a:p>
        </p:txBody>
      </p:sp>
      <p:sp>
        <p:nvSpPr>
          <p:cNvPr id="141316" name="Slide Number Placeholder 3">
            <a:extLst>
              <a:ext uri="{FF2B5EF4-FFF2-40B4-BE49-F238E27FC236}">
                <a16:creationId xmlns:a16="http://schemas.microsoft.com/office/drawing/2014/main" id="{E5ACB38D-236E-482C-B25B-E181ED1F412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950423-8CC5-4C57-830E-33E4C852D452}" type="slidenum">
              <a:rPr lang="en-US" altLang="en-US" b="0" smtClean="0">
                <a:latin typeface="Times New Roman" panose="02020603050405020304" pitchFamily="18" charset="0"/>
              </a:rPr>
              <a:pPr/>
              <a:t>68</a:t>
            </a:fld>
            <a:endParaRPr lang="en-US" altLang="en-US" b="0">
              <a:latin typeface="Times New Roman" panose="02020603050405020304"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EFC008C8-29E2-4848-BE45-B0C6FF112B1A}"/>
              </a:ext>
            </a:extLst>
          </p:cNvPr>
          <p:cNvSpPr>
            <a:spLocks noGrp="1" noRot="1" noChangeAspect="1" noChangeArrowheads="1" noTextEdit="1"/>
          </p:cNvSpPr>
          <p:nvPr>
            <p:ph type="sldImg"/>
          </p:nvPr>
        </p:nvSpPr>
        <p:spPr>
          <a:ln/>
        </p:spPr>
      </p:sp>
      <p:sp>
        <p:nvSpPr>
          <p:cNvPr id="143363" name="Notes Placeholder 2">
            <a:extLst>
              <a:ext uri="{FF2B5EF4-FFF2-40B4-BE49-F238E27FC236}">
                <a16:creationId xmlns:a16="http://schemas.microsoft.com/office/drawing/2014/main" id="{A404445B-3EAB-4521-9782-02064FD3FD89}"/>
              </a:ext>
            </a:extLst>
          </p:cNvPr>
          <p:cNvSpPr>
            <a:spLocks noGrp="1" noChangeArrowheads="1"/>
          </p:cNvSpPr>
          <p:nvPr>
            <p:ph type="body" idx="1"/>
          </p:nvPr>
        </p:nvSpPr>
        <p:spPr>
          <a:noFill/>
        </p:spPr>
        <p:txBody>
          <a:bodyPr/>
          <a:lstStyle/>
          <a:p>
            <a:r>
              <a:rPr lang="en-US" altLang="en-US"/>
              <a:t>The Subnets looks as below-</a:t>
            </a:r>
          </a:p>
          <a:p>
            <a:r>
              <a:rPr lang="en-US" altLang="en-US"/>
              <a:t>How the packet is routed to a particular Subnet ?</a:t>
            </a:r>
          </a:p>
        </p:txBody>
      </p:sp>
      <p:sp>
        <p:nvSpPr>
          <p:cNvPr id="143364" name="Slide Number Placeholder 3">
            <a:extLst>
              <a:ext uri="{FF2B5EF4-FFF2-40B4-BE49-F238E27FC236}">
                <a16:creationId xmlns:a16="http://schemas.microsoft.com/office/drawing/2014/main" id="{E2D58FF0-4963-44A4-B592-75785B057E02}"/>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D206BC1-7BE7-455F-AAE5-49F56D481EAD}" type="slidenum">
              <a:rPr lang="en-US" altLang="zh-TW" b="0" smtClean="0">
                <a:latin typeface="Times New Roman" panose="02020603050405020304" pitchFamily="18" charset="0"/>
              </a:rPr>
              <a:pPr/>
              <a:t>69</a:t>
            </a:fld>
            <a:endParaRPr lang="en-US" altLang="zh-TW" b="0">
              <a:latin typeface="Times New Roman" panose="02020603050405020304"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19C40BDA-D858-4634-9960-634C9C585D8C}"/>
              </a:ext>
            </a:extLst>
          </p:cNvPr>
          <p:cNvSpPr>
            <a:spLocks noGrp="1" noRot="1" noChangeAspect="1" noChangeArrowheads="1" noTextEdit="1"/>
          </p:cNvSpPr>
          <p:nvPr>
            <p:ph type="sldImg"/>
          </p:nvPr>
        </p:nvSpPr>
        <p:spPr>
          <a:ln/>
        </p:spPr>
      </p:sp>
      <p:sp>
        <p:nvSpPr>
          <p:cNvPr id="145411" name="Notes Placeholder 2">
            <a:extLst>
              <a:ext uri="{FF2B5EF4-FFF2-40B4-BE49-F238E27FC236}">
                <a16:creationId xmlns:a16="http://schemas.microsoft.com/office/drawing/2014/main" id="{17010060-86DB-4FEA-9F70-0989EACB9BB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After creating Subnets, what is the Mask for the subnet?</a:t>
            </a:r>
          </a:p>
          <a:p>
            <a:r>
              <a:rPr lang="en-US" altLang="en-US" dirty="0"/>
              <a:t>3 bits are used means 2</a:t>
            </a:r>
            <a:r>
              <a:rPr lang="en-US" altLang="en-US" baseline="30000" dirty="0"/>
              <a:t>3</a:t>
            </a:r>
            <a:r>
              <a:rPr lang="en-US" altLang="en-US" dirty="0"/>
              <a:t> = 8 Subnets can be created</a:t>
            </a:r>
          </a:p>
          <a:p>
            <a:endParaRPr lang="en-US" altLang="en-US" dirty="0"/>
          </a:p>
          <a:p>
            <a:r>
              <a:rPr lang="en-US" altLang="en-US" dirty="0"/>
              <a:t>Subnetting increases the length of the </a:t>
            </a:r>
            <a:r>
              <a:rPr lang="en-US" altLang="en-US" dirty="0" err="1"/>
              <a:t>netid</a:t>
            </a:r>
            <a:r>
              <a:rPr lang="en-US" altLang="en-US" dirty="0"/>
              <a:t> and decreases the length of </a:t>
            </a:r>
            <a:r>
              <a:rPr lang="en-US" altLang="en-US" dirty="0" err="1"/>
              <a:t>hostid</a:t>
            </a:r>
            <a:r>
              <a:rPr lang="en-US" altLang="en-US" dirty="0"/>
              <a:t>.</a:t>
            </a:r>
          </a:p>
          <a:p>
            <a:r>
              <a:rPr lang="en-US" altLang="en-US" dirty="0"/>
              <a:t>When we divide a network to </a:t>
            </a:r>
            <a:r>
              <a:rPr lang="en-US" altLang="en-US" b="1" i="1" dirty="0"/>
              <a:t>s</a:t>
            </a:r>
            <a:r>
              <a:rPr lang="en-US" altLang="en-US" i="1" dirty="0"/>
              <a:t> </a:t>
            </a:r>
            <a:r>
              <a:rPr lang="en-US" altLang="en-US" dirty="0"/>
              <a:t>number of subnetworks, each of equal numbers of</a:t>
            </a:r>
          </a:p>
          <a:p>
            <a:r>
              <a:rPr lang="en-US" altLang="en-US" dirty="0"/>
              <a:t>hosts, we can calculate the subnetid for each subnetwork as </a:t>
            </a:r>
          </a:p>
          <a:p>
            <a:r>
              <a:rPr lang="en-US" altLang="en-US" i="1" dirty="0"/>
              <a:t>	</a:t>
            </a:r>
            <a:r>
              <a:rPr lang="en-US" altLang="en-US" b="1" i="1" dirty="0" err="1"/>
              <a:t>n</a:t>
            </a:r>
            <a:r>
              <a:rPr lang="en-US" altLang="en-US" b="1" baseline="-25000" dirty="0" err="1"/>
              <a:t>sub</a:t>
            </a:r>
            <a:r>
              <a:rPr lang="en-US" altLang="en-US" b="1" dirty="0"/>
              <a:t> = </a:t>
            </a:r>
            <a:r>
              <a:rPr lang="en-US" altLang="en-US" b="1" i="1" dirty="0"/>
              <a:t>n </a:t>
            </a:r>
            <a:r>
              <a:rPr lang="en-US" altLang="en-US" b="1" dirty="0"/>
              <a:t>+ log</a:t>
            </a:r>
            <a:r>
              <a:rPr lang="en-US" altLang="en-US" sz="2000" b="1" baseline="-25000" dirty="0"/>
              <a:t>2</a:t>
            </a:r>
            <a:r>
              <a:rPr lang="en-US" altLang="en-US" sz="2000" b="1" i="1" baseline="30000" dirty="0"/>
              <a:t>s              </a:t>
            </a:r>
            <a:r>
              <a:rPr lang="en-US" altLang="en-US" sz="2000" dirty="0"/>
              <a:t>Where </a:t>
            </a:r>
            <a:r>
              <a:rPr lang="en-US" altLang="en-US" b="1" i="1" dirty="0"/>
              <a:t>n</a:t>
            </a:r>
            <a:r>
              <a:rPr lang="en-US" altLang="en-US" i="1" dirty="0"/>
              <a:t> </a:t>
            </a:r>
            <a:r>
              <a:rPr lang="en-US" altLang="en-US" dirty="0"/>
              <a:t>is the length of </a:t>
            </a:r>
            <a:r>
              <a:rPr lang="en-US" altLang="en-US" dirty="0" err="1"/>
              <a:t>netid</a:t>
            </a:r>
            <a:r>
              <a:rPr lang="en-US" altLang="en-US" dirty="0"/>
              <a:t>, </a:t>
            </a:r>
            <a:r>
              <a:rPr lang="en-US" altLang="en-US" b="1" i="1" dirty="0" err="1"/>
              <a:t>n</a:t>
            </a:r>
            <a:r>
              <a:rPr lang="en-US" altLang="en-US" b="1" baseline="-25000" dirty="0" err="1"/>
              <a:t>sub</a:t>
            </a:r>
            <a:r>
              <a:rPr lang="en-US" altLang="en-US" dirty="0"/>
              <a:t> is the length of each subnetid, and </a:t>
            </a:r>
            <a:r>
              <a:rPr lang="en-US" altLang="en-US" b="1" i="1" dirty="0"/>
              <a:t>s</a:t>
            </a:r>
            <a:r>
              <a:rPr lang="en-US" altLang="en-US" i="1" dirty="0"/>
              <a:t> </a:t>
            </a:r>
            <a:r>
              <a:rPr lang="en-US" altLang="en-US" dirty="0"/>
              <a:t>is the number of subnets which </a:t>
            </a:r>
            <a:r>
              <a:rPr lang="en-US" altLang="en-US" b="1" dirty="0"/>
              <a:t>must be a power of 2</a:t>
            </a:r>
            <a:r>
              <a:rPr lang="en-US" altLang="en-US" dirty="0"/>
              <a:t>.</a:t>
            </a:r>
            <a:endParaRPr lang="en-US" altLang="en-US" baseline="30000" dirty="0"/>
          </a:p>
        </p:txBody>
      </p:sp>
      <p:sp>
        <p:nvSpPr>
          <p:cNvPr id="145412" name="Slide Number Placeholder 3">
            <a:extLst>
              <a:ext uri="{FF2B5EF4-FFF2-40B4-BE49-F238E27FC236}">
                <a16:creationId xmlns:a16="http://schemas.microsoft.com/office/drawing/2014/main" id="{5C486BDB-BBBD-4068-8784-AB40340F81E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0FEE74B-6135-4FA1-86B1-D620E569316D}" type="slidenum">
              <a:rPr lang="en-US" altLang="en-US" b="0" smtClean="0">
                <a:latin typeface="Times New Roman" panose="02020603050405020304" pitchFamily="18" charset="0"/>
              </a:rPr>
              <a:pPr/>
              <a:t>70</a:t>
            </a:fld>
            <a:endParaRPr lang="en-US" altLang="en-US" b="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E38BD3BC-9530-4382-A741-ACF41A28D4F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2EE643F-1C41-4D34-82A7-A2DC1118B6E5}" type="slidenum">
              <a:rPr lang="en-US" altLang="zh-TW" b="0" smtClean="0">
                <a:latin typeface="Times New Roman" panose="02020603050405020304" pitchFamily="18" charset="0"/>
              </a:rPr>
              <a:pPr/>
              <a:t>7</a:t>
            </a:fld>
            <a:endParaRPr lang="en-US" altLang="zh-TW" b="0">
              <a:latin typeface="Times New Roman" panose="02020603050405020304" pitchFamily="18" charset="0"/>
            </a:endParaRPr>
          </a:p>
        </p:txBody>
      </p:sp>
      <p:sp>
        <p:nvSpPr>
          <p:cNvPr id="17411" name="Rectangle 2">
            <a:extLst>
              <a:ext uri="{FF2B5EF4-FFF2-40B4-BE49-F238E27FC236}">
                <a16:creationId xmlns:a16="http://schemas.microsoft.com/office/drawing/2014/main" id="{F7A1AC18-467B-493C-BF8F-D67C95C099F6}"/>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92B0702D-5445-4988-A126-11A75127131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Subnet id length</a:t>
            </a:r>
            <a:endParaRPr lang="en-IN" dirty="0"/>
          </a:p>
        </p:txBody>
      </p:sp>
      <p:sp>
        <p:nvSpPr>
          <p:cNvPr id="4" name="Slide Number Placeholder 3"/>
          <p:cNvSpPr>
            <a:spLocks noGrp="1"/>
          </p:cNvSpPr>
          <p:nvPr>
            <p:ph type="sldNum" sz="quarter" idx="5"/>
          </p:nvPr>
        </p:nvSpPr>
        <p:spPr/>
        <p:txBody>
          <a:bodyPr/>
          <a:lstStyle/>
          <a:p>
            <a:pPr>
              <a:defRPr/>
            </a:pPr>
            <a:fld id="{2CEEA2D4-7BC4-4D88-AEBC-8E845CA77AC7}" type="slidenum">
              <a:rPr lang="en-US" altLang="zh-TW" smtClean="0"/>
              <a:pPr>
                <a:defRPr/>
              </a:pPr>
              <a:t>71</a:t>
            </a:fld>
            <a:endParaRPr lang="en-US" altLang="zh-TW"/>
          </a:p>
        </p:txBody>
      </p:sp>
    </p:spTree>
    <p:extLst>
      <p:ext uri="{BB962C8B-B14F-4D97-AF65-F5344CB8AC3E}">
        <p14:creationId xmlns:p14="http://schemas.microsoft.com/office/powerpoint/2010/main" val="3370163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C51AEFC2-1500-4754-AE19-48A95095B05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42E4ECC-8494-4E6F-9044-59205BC5E774}" type="slidenum">
              <a:rPr lang="en-US" altLang="zh-TW" b="0" smtClean="0">
                <a:latin typeface="Times New Roman" panose="02020603050405020304" pitchFamily="18" charset="0"/>
              </a:rPr>
              <a:pPr/>
              <a:t>72</a:t>
            </a:fld>
            <a:endParaRPr lang="en-US" altLang="zh-TW" b="0">
              <a:latin typeface="Times New Roman" panose="02020603050405020304" pitchFamily="18" charset="0"/>
            </a:endParaRPr>
          </a:p>
        </p:txBody>
      </p:sp>
      <p:sp>
        <p:nvSpPr>
          <p:cNvPr id="148483" name="Rectangle 2">
            <a:extLst>
              <a:ext uri="{FF2B5EF4-FFF2-40B4-BE49-F238E27FC236}">
                <a16:creationId xmlns:a16="http://schemas.microsoft.com/office/drawing/2014/main" id="{9A744BA5-17C1-46E0-950C-D81739C54776}"/>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93388D2D-3E8E-48FD-90FD-5B99C407FCB3}"/>
              </a:ext>
            </a:extLst>
          </p:cNvPr>
          <p:cNvSpPr>
            <a:spLocks noGrp="1" noChangeArrowheads="1"/>
          </p:cNvSpPr>
          <p:nvPr>
            <p:ph type="body" idx="1"/>
          </p:nvPr>
        </p:nvSpPr>
        <p:spPr>
          <a:noFill/>
        </p:spPr>
        <p:txBody>
          <a:bodyPr/>
          <a:lstStyle/>
          <a:p>
            <a:pPr eaLnBrk="1" hangingPunct="1"/>
            <a:r>
              <a:rPr lang="en-US" altLang="zh-TW"/>
              <a:t>Finding Subnet Mask</a:t>
            </a:r>
            <a:endParaRPr lang="zh-TW"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DE143A46-4DC4-4C96-ADD4-2D56AA1CDD56}"/>
              </a:ext>
            </a:extLst>
          </p:cNvPr>
          <p:cNvSpPr>
            <a:spLocks noGrp="1" noRot="1" noChangeAspect="1" noChangeArrowheads="1" noTextEdit="1"/>
          </p:cNvSpPr>
          <p:nvPr>
            <p:ph type="sldImg"/>
          </p:nvPr>
        </p:nvSpPr>
        <p:spPr>
          <a:ln/>
        </p:spPr>
      </p:sp>
      <p:sp>
        <p:nvSpPr>
          <p:cNvPr id="150531" name="Notes Placeholder 2">
            <a:extLst>
              <a:ext uri="{FF2B5EF4-FFF2-40B4-BE49-F238E27FC236}">
                <a16:creationId xmlns:a16="http://schemas.microsoft.com/office/drawing/2014/main" id="{AB0FD37D-6806-4047-90F3-17F615540B4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Finding Network Address</a:t>
            </a:r>
          </a:p>
          <a:p>
            <a:r>
              <a:rPr lang="en-US" altLang="en-US"/>
              <a:t>141.14.72.21 is a class B address – its Default Mask 11111111  11111111  00000000  00000000          255.255.0.0        </a:t>
            </a:r>
          </a:p>
          <a:p>
            <a:r>
              <a:rPr lang="en-US" altLang="en-US"/>
              <a:t>    ANY Address in the Block AND Default Mask = 1</a:t>
            </a:r>
            <a:r>
              <a:rPr lang="en-US" altLang="en-US" baseline="30000"/>
              <a:t>st</a:t>
            </a:r>
            <a:r>
              <a:rPr lang="en-US" altLang="en-US"/>
              <a:t> Address of the Network.  </a:t>
            </a:r>
          </a:p>
          <a:p>
            <a:r>
              <a:rPr lang="en-US" altLang="en-US"/>
              <a:t>Since we are using 2 right most bits of 3</a:t>
            </a:r>
            <a:r>
              <a:rPr lang="en-US" altLang="en-US" baseline="30000"/>
              <a:t>rd</a:t>
            </a:r>
            <a:r>
              <a:rPr lang="en-US" altLang="en-US"/>
              <a:t> Byte to create 4 subnets, the mask for each subnets is as below-</a:t>
            </a:r>
          </a:p>
          <a:p>
            <a:r>
              <a:rPr lang="en-US" altLang="en-US"/>
              <a:t> it is called as subnet mask         11111111  11111111  </a:t>
            </a:r>
            <a:r>
              <a:rPr lang="en-US" altLang="en-US" b="1"/>
              <a:t>11</a:t>
            </a:r>
            <a:r>
              <a:rPr lang="en-US" altLang="en-US"/>
              <a:t>000000  00000000          255.255192.0 </a:t>
            </a:r>
          </a:p>
          <a:p>
            <a:r>
              <a:rPr lang="en-US" altLang="en-US"/>
              <a:t> ANY Address in the SubNet AND Sub Net Mask = 1</a:t>
            </a:r>
            <a:r>
              <a:rPr lang="en-US" altLang="en-US" baseline="30000"/>
              <a:t>st</a:t>
            </a:r>
            <a:r>
              <a:rPr lang="en-US" altLang="en-US"/>
              <a:t> Address of the Sub Network Address.</a:t>
            </a:r>
          </a:p>
        </p:txBody>
      </p:sp>
      <p:sp>
        <p:nvSpPr>
          <p:cNvPr id="150532" name="Slide Number Placeholder 3">
            <a:extLst>
              <a:ext uri="{FF2B5EF4-FFF2-40B4-BE49-F238E27FC236}">
                <a16:creationId xmlns:a16="http://schemas.microsoft.com/office/drawing/2014/main" id="{3D4627BE-0697-4B51-8B0F-E9223C846EE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BB9269-713B-41F7-B718-757F8DB25DF9}" type="slidenum">
              <a:rPr lang="en-US" altLang="en-US" b="0" smtClean="0">
                <a:latin typeface="Times New Roman" panose="02020603050405020304" pitchFamily="18" charset="0"/>
              </a:rPr>
              <a:pPr/>
              <a:t>73</a:t>
            </a:fld>
            <a:endParaRPr lang="en-US" altLang="en-US" b="0">
              <a:latin typeface="Times New Roman" panose="02020603050405020304"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3F9D16BC-4FFD-4868-87BE-5F3E3304EC7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FD98C71-FA0E-45FE-8958-8DA2C31FB68B}" type="slidenum">
              <a:rPr lang="en-US" altLang="zh-TW" b="0" smtClean="0">
                <a:latin typeface="Times New Roman" panose="02020603050405020304" pitchFamily="18" charset="0"/>
              </a:rPr>
              <a:pPr/>
              <a:t>74</a:t>
            </a:fld>
            <a:endParaRPr lang="en-US" altLang="zh-TW" b="0">
              <a:latin typeface="Times New Roman" panose="02020603050405020304" pitchFamily="18" charset="0"/>
            </a:endParaRPr>
          </a:p>
        </p:txBody>
      </p:sp>
      <p:sp>
        <p:nvSpPr>
          <p:cNvPr id="152579" name="Rectangle 2">
            <a:extLst>
              <a:ext uri="{FF2B5EF4-FFF2-40B4-BE49-F238E27FC236}">
                <a16:creationId xmlns:a16="http://schemas.microsoft.com/office/drawing/2014/main" id="{509A7554-555E-4CA2-B958-9678B28E988E}"/>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96E0F435-17A8-41C0-82FB-E0B1DF53DC8D}"/>
              </a:ext>
            </a:extLst>
          </p:cNvPr>
          <p:cNvSpPr>
            <a:spLocks noGrp="1" noChangeArrowheads="1"/>
          </p:cNvSpPr>
          <p:nvPr>
            <p:ph type="body" idx="1"/>
          </p:nvPr>
        </p:nvSpPr>
        <p:spPr>
          <a:noFill/>
        </p:spPr>
        <p:txBody>
          <a:bodyPr/>
          <a:lstStyle/>
          <a:p>
            <a:pPr eaLnBrk="1" hangingPunct="1"/>
            <a:r>
              <a:rPr lang="en-US" altLang="zh-TW"/>
              <a:t>Shortcut to do AND</a:t>
            </a:r>
            <a:endParaRPr lang="zh-TW"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1900ED76-BCFB-4040-AB76-AD1701757F4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4F309E9-777E-4755-B0A8-3CF3494F841D}" type="slidenum">
              <a:rPr lang="en-US" altLang="zh-TW" b="0" smtClean="0">
                <a:latin typeface="Times New Roman" panose="02020603050405020304" pitchFamily="18" charset="0"/>
              </a:rPr>
              <a:pPr/>
              <a:t>77</a:t>
            </a:fld>
            <a:endParaRPr lang="en-US" altLang="zh-TW" b="0">
              <a:latin typeface="Times New Roman" panose="02020603050405020304" pitchFamily="18" charset="0"/>
            </a:endParaRPr>
          </a:p>
        </p:txBody>
      </p:sp>
      <p:sp>
        <p:nvSpPr>
          <p:cNvPr id="156675" name="Rectangle 2">
            <a:extLst>
              <a:ext uri="{FF2B5EF4-FFF2-40B4-BE49-F238E27FC236}">
                <a16:creationId xmlns:a16="http://schemas.microsoft.com/office/drawing/2014/main" id="{FBD3835C-9C0B-46E9-B67F-D1B169C224C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7DAAF618-9163-439C-871C-7A84C32E2CC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C7480686-7719-4F08-A240-E18B8141949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E0FF0CF-7125-43F1-833E-75C633015139}" type="slidenum">
              <a:rPr lang="en-US" altLang="zh-TW" b="0" smtClean="0">
                <a:latin typeface="Times New Roman" panose="02020603050405020304" pitchFamily="18" charset="0"/>
              </a:rPr>
              <a:pPr/>
              <a:t>78</a:t>
            </a:fld>
            <a:endParaRPr lang="en-US" altLang="zh-TW" b="0">
              <a:latin typeface="Times New Roman" panose="02020603050405020304" pitchFamily="18" charset="0"/>
            </a:endParaRPr>
          </a:p>
        </p:txBody>
      </p:sp>
      <p:sp>
        <p:nvSpPr>
          <p:cNvPr id="158723" name="Rectangle 2">
            <a:extLst>
              <a:ext uri="{FF2B5EF4-FFF2-40B4-BE49-F238E27FC236}">
                <a16:creationId xmlns:a16="http://schemas.microsoft.com/office/drawing/2014/main" id="{5337B84D-546E-4941-BF98-8B42AD1B93D1}"/>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CE868AC6-1DF2-4613-B65A-A3C59074891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B0F56821-ED7D-4C82-9281-094CE54E976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2B84E1-FB2B-4AAD-9071-E94CA2CFC723}" type="slidenum">
              <a:rPr lang="en-US" altLang="zh-TW" b="0" smtClean="0">
                <a:latin typeface="Times New Roman" panose="02020603050405020304" pitchFamily="18" charset="0"/>
              </a:rPr>
              <a:pPr/>
              <a:t>79</a:t>
            </a:fld>
            <a:endParaRPr lang="en-US" altLang="zh-TW" b="0">
              <a:latin typeface="Times New Roman" panose="02020603050405020304" pitchFamily="18" charset="0"/>
            </a:endParaRPr>
          </a:p>
        </p:txBody>
      </p:sp>
      <p:sp>
        <p:nvSpPr>
          <p:cNvPr id="160771" name="Rectangle 2">
            <a:extLst>
              <a:ext uri="{FF2B5EF4-FFF2-40B4-BE49-F238E27FC236}">
                <a16:creationId xmlns:a16="http://schemas.microsoft.com/office/drawing/2014/main" id="{332BD323-0F42-4E77-833A-894AB3520F4A}"/>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690ABCEA-EB90-43B9-88BE-4FDD1F833AE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FBCC243C-C98A-4B52-ADB1-671D3F88837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74C3976-28A5-4898-876C-1D0131488794}" type="slidenum">
              <a:rPr lang="en-US" altLang="zh-TW" b="0" smtClean="0">
                <a:latin typeface="Times New Roman" panose="02020603050405020304" pitchFamily="18" charset="0"/>
              </a:rPr>
              <a:pPr/>
              <a:t>80</a:t>
            </a:fld>
            <a:endParaRPr lang="en-US" altLang="zh-TW" b="0">
              <a:latin typeface="Times New Roman" panose="02020603050405020304" pitchFamily="18" charset="0"/>
            </a:endParaRPr>
          </a:p>
        </p:txBody>
      </p:sp>
      <p:sp>
        <p:nvSpPr>
          <p:cNvPr id="162819" name="Rectangle 2">
            <a:extLst>
              <a:ext uri="{FF2B5EF4-FFF2-40B4-BE49-F238E27FC236}">
                <a16:creationId xmlns:a16="http://schemas.microsoft.com/office/drawing/2014/main" id="{3408FA70-B571-4313-A762-92EDF6E75D2E}"/>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E711B32B-3D2E-4D3A-B0F8-D90EEBD6DA2D}"/>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D21FD47E-32AE-4D75-8184-E996A051FFD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E70B025-7AD1-4629-87F6-3D6DD93DDC50}" type="slidenum">
              <a:rPr lang="en-US" altLang="zh-TW" b="0" smtClean="0">
                <a:latin typeface="Times New Roman" panose="02020603050405020304" pitchFamily="18" charset="0"/>
              </a:rPr>
              <a:pPr/>
              <a:t>81</a:t>
            </a:fld>
            <a:endParaRPr lang="en-US" altLang="zh-TW" b="0">
              <a:latin typeface="Times New Roman" panose="02020603050405020304" pitchFamily="18" charset="0"/>
            </a:endParaRPr>
          </a:p>
        </p:txBody>
      </p:sp>
      <p:sp>
        <p:nvSpPr>
          <p:cNvPr id="164867" name="Rectangle 2">
            <a:extLst>
              <a:ext uri="{FF2B5EF4-FFF2-40B4-BE49-F238E27FC236}">
                <a16:creationId xmlns:a16="http://schemas.microsoft.com/office/drawing/2014/main" id="{EF96275D-252D-4D82-A25D-DDAF75D72FA1}"/>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C6E5D256-A879-47A6-91D8-FD7B004F5A9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C85BCECC-A031-45FA-BA99-4FE95CC3A57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D93860-A2E2-4166-9D02-6DA796C3D1BC}" type="slidenum">
              <a:rPr lang="en-US" altLang="zh-TW" b="0" smtClean="0">
                <a:latin typeface="Times New Roman" panose="02020603050405020304" pitchFamily="18" charset="0"/>
              </a:rPr>
              <a:pPr/>
              <a:t>82</a:t>
            </a:fld>
            <a:endParaRPr lang="en-US" altLang="zh-TW" b="0">
              <a:latin typeface="Times New Roman" panose="02020603050405020304" pitchFamily="18" charset="0"/>
            </a:endParaRPr>
          </a:p>
        </p:txBody>
      </p:sp>
      <p:sp>
        <p:nvSpPr>
          <p:cNvPr id="166915" name="Rectangle 2">
            <a:extLst>
              <a:ext uri="{FF2B5EF4-FFF2-40B4-BE49-F238E27FC236}">
                <a16:creationId xmlns:a16="http://schemas.microsoft.com/office/drawing/2014/main" id="{067389CF-950A-4B6F-B44D-9F95905EAC6F}"/>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D080EEC3-AE45-4A0D-BB07-F44D518C6ABA}"/>
              </a:ext>
            </a:extLst>
          </p:cNvPr>
          <p:cNvSpPr>
            <a:spLocks noGrp="1" noChangeArrowheads="1"/>
          </p:cNvSpPr>
          <p:nvPr>
            <p:ph type="body" idx="1"/>
          </p:nvPr>
        </p:nvSpPr>
        <p:spPr>
          <a:noFill/>
        </p:spPr>
        <p:txBody>
          <a:bodyPr/>
          <a:lstStyle/>
          <a:p>
            <a:pPr eaLnBrk="1" hangingPunct="1"/>
            <a:r>
              <a:rPr lang="en-US" altLang="zh-TW" i="1">
                <a:solidFill>
                  <a:srgbClr val="FFFF00"/>
                </a:solidFill>
                <a:latin typeface="Arial" panose="020B0604020202020204" pitchFamily="34" charset="0"/>
              </a:rPr>
              <a:t>prefix length</a:t>
            </a:r>
            <a:r>
              <a:rPr lang="en-US" altLang="zh-TW" i="1">
                <a:solidFill>
                  <a:schemeClr val="bg1"/>
                </a:solidFill>
                <a:latin typeface="Arial" panose="020B0604020202020204" pitchFamily="34" charset="0"/>
              </a:rPr>
              <a:t> –number of bits used to define prefix(network)</a:t>
            </a:r>
            <a:endParaRPr lang="zh-TW" altLang="zh-TW"/>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4A824AED-A723-470D-A4A3-2B52B4742BD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2B6CC6-B6D3-49CF-BE77-DE21ACD56427}" type="slidenum">
              <a:rPr lang="en-US" altLang="zh-TW" b="0" smtClean="0">
                <a:latin typeface="Times New Roman" panose="02020603050405020304" pitchFamily="18" charset="0"/>
              </a:rPr>
              <a:pPr/>
              <a:t>8</a:t>
            </a:fld>
            <a:endParaRPr lang="en-US" altLang="zh-TW" b="0">
              <a:latin typeface="Times New Roman" panose="02020603050405020304" pitchFamily="18" charset="0"/>
            </a:endParaRPr>
          </a:p>
        </p:txBody>
      </p:sp>
      <p:sp>
        <p:nvSpPr>
          <p:cNvPr id="19459" name="Rectangle 2">
            <a:extLst>
              <a:ext uri="{FF2B5EF4-FFF2-40B4-BE49-F238E27FC236}">
                <a16:creationId xmlns:a16="http://schemas.microsoft.com/office/drawing/2014/main" id="{47C73926-5882-4175-90A5-05ED67831049}"/>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F71F3333-E547-4134-B0D0-38E82595C693}"/>
              </a:ext>
            </a:extLst>
          </p:cNvPr>
          <p:cNvSpPr>
            <a:spLocks noGrp="1" noChangeArrowheads="1"/>
          </p:cNvSpPr>
          <p:nvPr>
            <p:ph type="body" idx="1"/>
          </p:nvPr>
        </p:nvSpPr>
        <p:spPr>
          <a:noFill/>
        </p:spPr>
        <p:txBody>
          <a:bodyPr/>
          <a:lstStyle/>
          <a:p>
            <a:pPr eaLnBrk="1" hangingPunct="1"/>
            <a:r>
              <a:rPr lang="en-US" altLang="zh-TW"/>
              <a:t>IP address can be thought of as a number written with 256 base</a:t>
            </a:r>
            <a:endParaRPr lang="zh-TW" altLang="zh-TW"/>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2B886F30-017A-406C-9ED7-A429C02343FB}"/>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28CF614-8EBA-48D1-8411-3040EE55DB09}" type="slidenum">
              <a:rPr lang="en-US" altLang="zh-TW" b="0" smtClean="0">
                <a:latin typeface="Times New Roman" panose="02020603050405020304" pitchFamily="18" charset="0"/>
              </a:rPr>
              <a:pPr/>
              <a:t>83</a:t>
            </a:fld>
            <a:endParaRPr lang="en-US" altLang="zh-TW" b="0">
              <a:latin typeface="Times New Roman" panose="02020603050405020304" pitchFamily="18" charset="0"/>
            </a:endParaRPr>
          </a:p>
        </p:txBody>
      </p:sp>
      <p:sp>
        <p:nvSpPr>
          <p:cNvPr id="168963" name="Rectangle 2">
            <a:extLst>
              <a:ext uri="{FF2B5EF4-FFF2-40B4-BE49-F238E27FC236}">
                <a16:creationId xmlns:a16="http://schemas.microsoft.com/office/drawing/2014/main" id="{03B91577-715D-408D-8F9D-959470D42024}"/>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4FD7A466-7388-46DE-B9B4-B272DE46474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6EC1CED9-E8A6-4E24-90A0-F0DC469C3C3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21751D3-7E6A-4DA9-A45E-EB7F57554D24}" type="slidenum">
              <a:rPr lang="en-US" altLang="zh-TW" b="0" smtClean="0">
                <a:latin typeface="Times New Roman" panose="02020603050405020304" pitchFamily="18" charset="0"/>
              </a:rPr>
              <a:pPr/>
              <a:t>84</a:t>
            </a:fld>
            <a:endParaRPr lang="en-US" altLang="zh-TW" b="0">
              <a:latin typeface="Times New Roman" panose="02020603050405020304" pitchFamily="18" charset="0"/>
            </a:endParaRPr>
          </a:p>
        </p:txBody>
      </p:sp>
      <p:sp>
        <p:nvSpPr>
          <p:cNvPr id="171011" name="Rectangle 2">
            <a:extLst>
              <a:ext uri="{FF2B5EF4-FFF2-40B4-BE49-F238E27FC236}">
                <a16:creationId xmlns:a16="http://schemas.microsoft.com/office/drawing/2014/main" id="{9D003480-D3F2-4185-91E2-6F2BD0458291}"/>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72702D62-8CB9-42CF-A56F-F321F6C939E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2672BD7A-12F7-4049-9459-386A1EE6F5C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868ACB-E59C-4B44-AA35-AD26872827E6}" type="slidenum">
              <a:rPr lang="en-US" altLang="zh-TW" b="0" smtClean="0">
                <a:latin typeface="Times New Roman" panose="02020603050405020304" pitchFamily="18" charset="0"/>
              </a:rPr>
              <a:pPr/>
              <a:t>85</a:t>
            </a:fld>
            <a:endParaRPr lang="en-US" altLang="zh-TW" b="0">
              <a:latin typeface="Times New Roman" panose="02020603050405020304" pitchFamily="18" charset="0"/>
            </a:endParaRPr>
          </a:p>
        </p:txBody>
      </p:sp>
      <p:sp>
        <p:nvSpPr>
          <p:cNvPr id="173059" name="Rectangle 2">
            <a:extLst>
              <a:ext uri="{FF2B5EF4-FFF2-40B4-BE49-F238E27FC236}">
                <a16:creationId xmlns:a16="http://schemas.microsoft.com/office/drawing/2014/main" id="{8541AE00-6E8A-40C4-9B83-11825A4BD420}"/>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937C611F-0416-490E-96AF-B37BF390F90E}"/>
              </a:ext>
            </a:extLst>
          </p:cNvPr>
          <p:cNvSpPr>
            <a:spLocks noGrp="1" noChangeArrowheads="1"/>
          </p:cNvSpPr>
          <p:nvPr>
            <p:ph type="body" idx="1"/>
          </p:nvPr>
        </p:nvSpPr>
        <p:spPr>
          <a:noFill/>
        </p:spPr>
        <p:txBody>
          <a:bodyPr/>
          <a:lstStyle/>
          <a:p>
            <a:pPr eaLnBrk="1" hangingPunct="1"/>
            <a:r>
              <a:rPr lang="en-US" altLang="zh-TW"/>
              <a:t>n (prefix) small means 32-n (Suffix) is large and vice-versa</a:t>
            </a:r>
            <a:endParaRPr lang="zh-TW" altLang="zh-TW"/>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9F25C283-DA04-4B4B-94A0-C4EAA96B463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CABFE40-8D5D-4980-9DF1-605C67F0272A}" type="slidenum">
              <a:rPr lang="en-US" altLang="zh-TW" b="0" smtClean="0">
                <a:latin typeface="Times New Roman" panose="02020603050405020304" pitchFamily="18" charset="0"/>
              </a:rPr>
              <a:pPr/>
              <a:t>86</a:t>
            </a:fld>
            <a:endParaRPr lang="en-US" altLang="zh-TW" b="0">
              <a:latin typeface="Times New Roman" panose="02020603050405020304" pitchFamily="18" charset="0"/>
            </a:endParaRPr>
          </a:p>
        </p:txBody>
      </p:sp>
      <p:sp>
        <p:nvSpPr>
          <p:cNvPr id="175107" name="Rectangle 2">
            <a:extLst>
              <a:ext uri="{FF2B5EF4-FFF2-40B4-BE49-F238E27FC236}">
                <a16:creationId xmlns:a16="http://schemas.microsoft.com/office/drawing/2014/main" id="{5E31149F-2FE2-4775-9CAD-8762A2C180E8}"/>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9B97896F-2DDB-4E5A-B139-6688C0DE343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9F25C283-DA04-4B4B-94A0-C4EAA96B463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CABFE40-8D5D-4980-9DF1-605C67F0272A}" type="slidenum">
              <a:rPr lang="en-US" altLang="zh-TW" b="0" smtClean="0">
                <a:latin typeface="Times New Roman" panose="02020603050405020304" pitchFamily="18" charset="0"/>
              </a:rPr>
              <a:pPr/>
              <a:t>87</a:t>
            </a:fld>
            <a:endParaRPr lang="en-US" altLang="zh-TW" b="0">
              <a:latin typeface="Times New Roman" panose="02020603050405020304" pitchFamily="18" charset="0"/>
            </a:endParaRPr>
          </a:p>
        </p:txBody>
      </p:sp>
      <p:sp>
        <p:nvSpPr>
          <p:cNvPr id="175107" name="Rectangle 2">
            <a:extLst>
              <a:ext uri="{FF2B5EF4-FFF2-40B4-BE49-F238E27FC236}">
                <a16:creationId xmlns:a16="http://schemas.microsoft.com/office/drawing/2014/main" id="{5E31149F-2FE2-4775-9CAD-8762A2C180E8}"/>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9B97896F-2DDB-4E5A-B139-6688C0DE3437}"/>
              </a:ext>
            </a:extLst>
          </p:cNvPr>
          <p:cNvSpPr>
            <a:spLocks noGrp="1" noChangeArrowheads="1"/>
          </p:cNvSpPr>
          <p:nvPr>
            <p:ph type="body" idx="1"/>
          </p:nvPr>
        </p:nvSpPr>
        <p:spPr>
          <a:noFill/>
        </p:spPr>
        <p:txBody>
          <a:bodyPr/>
          <a:lstStyle/>
          <a:p>
            <a:pPr eaLnBrk="1" hangingPunct="1"/>
            <a:endParaRPr lang="zh-TW" altLang="zh-TW"/>
          </a:p>
        </p:txBody>
      </p:sp>
    </p:spTree>
    <p:extLst>
      <p:ext uri="{BB962C8B-B14F-4D97-AF65-F5344CB8AC3E}">
        <p14:creationId xmlns:p14="http://schemas.microsoft.com/office/powerpoint/2010/main" val="18131622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FE0906C-0C7C-4921-8E50-88D2F24572C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2098A0-A366-4539-B3EA-FD6248046260}" type="slidenum">
              <a:rPr lang="en-US" altLang="zh-TW" b="0" smtClean="0">
                <a:latin typeface="Times New Roman" panose="02020603050405020304" pitchFamily="18" charset="0"/>
              </a:rPr>
              <a:pPr/>
              <a:t>88</a:t>
            </a:fld>
            <a:endParaRPr lang="en-US" altLang="zh-TW" b="0">
              <a:latin typeface="Times New Roman" panose="02020603050405020304" pitchFamily="18" charset="0"/>
            </a:endParaRPr>
          </a:p>
        </p:txBody>
      </p:sp>
      <p:sp>
        <p:nvSpPr>
          <p:cNvPr id="177155" name="Rectangle 2">
            <a:extLst>
              <a:ext uri="{FF2B5EF4-FFF2-40B4-BE49-F238E27FC236}">
                <a16:creationId xmlns:a16="http://schemas.microsoft.com/office/drawing/2014/main" id="{8FA556F7-BCEA-4232-96C1-6AF5E447E769}"/>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47C7315D-4BE0-47DD-BF0A-8F2464CDF83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D9177307-0A5D-4B07-88AF-A9F39A7F939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BE6E067-E01C-48F9-8061-18B75EF91286}" type="slidenum">
              <a:rPr lang="en-US" altLang="zh-TW" b="0" smtClean="0">
                <a:latin typeface="Times New Roman" panose="02020603050405020304" pitchFamily="18" charset="0"/>
              </a:rPr>
              <a:pPr/>
              <a:t>89</a:t>
            </a:fld>
            <a:endParaRPr lang="en-US" altLang="zh-TW" b="0">
              <a:latin typeface="Times New Roman" panose="02020603050405020304" pitchFamily="18" charset="0"/>
            </a:endParaRPr>
          </a:p>
        </p:txBody>
      </p:sp>
      <p:sp>
        <p:nvSpPr>
          <p:cNvPr id="179203" name="Rectangle 2">
            <a:extLst>
              <a:ext uri="{FF2B5EF4-FFF2-40B4-BE49-F238E27FC236}">
                <a16:creationId xmlns:a16="http://schemas.microsoft.com/office/drawing/2014/main" id="{39847487-8523-4534-8DC0-AAE5A931B18C}"/>
              </a:ext>
            </a:extLst>
          </p:cNvPr>
          <p:cNvSpPr>
            <a:spLocks noGrp="1" noRot="1" noChangeAspect="1" noChangeArrowheads="1" noTextEdit="1"/>
          </p:cNvSpPr>
          <p:nvPr>
            <p:ph type="sldImg"/>
          </p:nvPr>
        </p:nvSpPr>
        <p:spPr>
          <a:ln/>
        </p:spPr>
      </p:sp>
      <p:sp>
        <p:nvSpPr>
          <p:cNvPr id="179204" name="Rectangle 3">
            <a:extLst>
              <a:ext uri="{FF2B5EF4-FFF2-40B4-BE49-F238E27FC236}">
                <a16:creationId xmlns:a16="http://schemas.microsoft.com/office/drawing/2014/main" id="{4FABF67F-1D10-4417-8492-5FE474D13FB4}"/>
              </a:ext>
            </a:extLst>
          </p:cNvPr>
          <p:cNvSpPr>
            <a:spLocks noGrp="1" noChangeArrowheads="1"/>
          </p:cNvSpPr>
          <p:nvPr>
            <p:ph type="body" idx="1"/>
          </p:nvPr>
        </p:nvSpPr>
        <p:spPr>
          <a:noFill/>
        </p:spPr>
        <p:txBody>
          <a:bodyPr/>
          <a:lstStyle/>
          <a:p>
            <a:pPr eaLnBrk="1" hangingPunct="1"/>
            <a:r>
              <a:rPr lang="en-US" altLang="zh-TW" dirty="0"/>
              <a:t>Just by looking at any address, for example </a:t>
            </a:r>
            <a:r>
              <a:rPr lang="en-US" altLang="zh-TW" dirty="0">
                <a:latin typeface="Arial Unicode MS" pitchFamily="34" charset="-128"/>
              </a:rPr>
              <a:t>230.8.24.56, it is not possible to tell block to which address belong. Above slide shows some of the blocks to which  the address 230.8.24.56 may belong. Specifically you can say address belongs to a block only specifying prefix length along with address. </a:t>
            </a:r>
          </a:p>
          <a:p>
            <a:pPr eaLnBrk="1" hangingPunct="1"/>
            <a:r>
              <a:rPr lang="en-US" altLang="zh-TW" dirty="0">
                <a:latin typeface="Arial Unicode MS" pitchFamily="34" charset="-128"/>
              </a:rPr>
              <a:t>That is  230.8.24.56/26 means the 230.8.24.56 address belongs to 3</a:t>
            </a:r>
            <a:r>
              <a:rPr lang="en-US" altLang="zh-TW" baseline="30000" dirty="0">
                <a:latin typeface="Arial Unicode MS" pitchFamily="34" charset="-128"/>
              </a:rPr>
              <a:t>rd</a:t>
            </a:r>
            <a:r>
              <a:rPr lang="en-US" altLang="zh-TW" dirty="0">
                <a:latin typeface="Arial Unicode MS" pitchFamily="34" charset="-128"/>
              </a:rPr>
              <a:t> block 230.8.24.0/26 to 230.8.24.63/26.</a:t>
            </a:r>
          </a:p>
          <a:p>
            <a:pPr eaLnBrk="1" hangingPunct="1"/>
            <a:r>
              <a:rPr lang="en-US" altLang="zh-TW" dirty="0">
                <a:latin typeface="Arial Unicode MS" pitchFamily="34" charset="-128"/>
              </a:rPr>
              <a:t>Similarly others.</a:t>
            </a:r>
          </a:p>
          <a:p>
            <a:pPr eaLnBrk="1" hangingPunct="1"/>
            <a:endParaRPr lang="en-US" altLang="zh-TW" dirty="0">
              <a:latin typeface="Arial Unicode MS" pitchFamily="34" charset="-128"/>
            </a:endParaRPr>
          </a:p>
          <a:p>
            <a:pPr eaLnBrk="1" hangingPunct="1"/>
            <a:r>
              <a:rPr lang="en-US" altLang="zh-TW" b="1" u="sng" dirty="0"/>
              <a:t>Prefix	Netmask(default or subnet)	 1</a:t>
            </a:r>
            <a:r>
              <a:rPr lang="en-US" altLang="zh-TW" b="1" u="sng" baseline="30000" dirty="0"/>
              <a:t>st</a:t>
            </a:r>
            <a:r>
              <a:rPr lang="en-US" altLang="zh-TW" b="1" u="sng" dirty="0"/>
              <a:t> Address			Last address				Block</a:t>
            </a:r>
          </a:p>
          <a:p>
            <a:pPr eaLnBrk="1" hangingPunct="1"/>
            <a:r>
              <a:rPr lang="en-US" altLang="zh-TW" dirty="0"/>
              <a:t>	</a:t>
            </a:r>
          </a:p>
          <a:p>
            <a:pPr eaLnBrk="1" hangingPunct="1"/>
            <a:r>
              <a:rPr lang="en-US" altLang="zh-TW" dirty="0"/>
              <a:t>16    	255.255.0.0    		 </a:t>
            </a:r>
            <a:r>
              <a:rPr lang="en-US" altLang="zh-TW" dirty="0">
                <a:latin typeface="Arial Unicode MS" pitchFamily="34" charset="-128"/>
              </a:rPr>
              <a:t>230.8.24.56  AND </a:t>
            </a:r>
            <a:r>
              <a:rPr lang="en-US" altLang="zh-TW" dirty="0"/>
              <a:t>255.255.0.0 = 230.8.0.0 	</a:t>
            </a:r>
            <a:r>
              <a:rPr lang="en-US" altLang="zh-TW" dirty="0">
                <a:latin typeface="Arial Unicode MS" pitchFamily="34" charset="-128"/>
              </a:rPr>
              <a:t>230.8.24.56  OR [NOT(</a:t>
            </a:r>
            <a:r>
              <a:rPr lang="en-US" altLang="zh-TW" dirty="0"/>
              <a:t>255.255.0.0 )]		</a:t>
            </a:r>
            <a:r>
              <a:rPr lang="en-US" altLang="zh-TW" b="1" dirty="0"/>
              <a:t>230.8.0.0 </a:t>
            </a:r>
            <a:r>
              <a:rPr lang="en-US" altLang="zh-TW" dirty="0"/>
              <a:t> to</a:t>
            </a:r>
          </a:p>
          <a:p>
            <a:pPr eaLnBrk="1" hangingPunct="1"/>
            <a:r>
              <a:rPr lang="en-US" altLang="zh-TW" dirty="0"/>
              <a:t> 						230.8.24.56 OR 0.0.255.255 =</a:t>
            </a:r>
            <a:r>
              <a:rPr lang="en-US" altLang="zh-TW" b="1" dirty="0"/>
              <a:t>230.8.255.255		230.8.255.255</a:t>
            </a:r>
          </a:p>
          <a:p>
            <a:pPr eaLnBrk="1" hangingPunct="1"/>
            <a:endParaRPr lang="en-US" altLang="zh-TW" b="1" dirty="0"/>
          </a:p>
          <a:p>
            <a:pPr eaLnBrk="1" hangingPunct="1"/>
            <a:r>
              <a:rPr lang="en-US" altLang="zh-TW" dirty="0"/>
              <a:t>20	255.255.240.0		 </a:t>
            </a:r>
            <a:r>
              <a:rPr lang="en-US" altLang="zh-TW" dirty="0">
                <a:latin typeface="Arial Unicode MS" pitchFamily="34" charset="-128"/>
              </a:rPr>
              <a:t>230.8.24.56  AND </a:t>
            </a:r>
            <a:r>
              <a:rPr lang="en-US" altLang="zh-TW" dirty="0"/>
              <a:t>255.255.240.0=230.8.16.0	 </a:t>
            </a:r>
            <a:r>
              <a:rPr lang="en-US" altLang="zh-TW" dirty="0">
                <a:latin typeface="Arial Unicode MS" pitchFamily="34" charset="-128"/>
              </a:rPr>
              <a:t>230.8.24.56 OR[NOT(</a:t>
            </a:r>
            <a:r>
              <a:rPr lang="en-US" altLang="zh-TW" dirty="0"/>
              <a:t>255.255.240.0)]		</a:t>
            </a:r>
            <a:r>
              <a:rPr lang="en-US" altLang="zh-TW" b="1" dirty="0"/>
              <a:t>230.8.16.0</a:t>
            </a:r>
            <a:r>
              <a:rPr lang="en-US" altLang="zh-TW" dirty="0"/>
              <a:t> to</a:t>
            </a:r>
            <a:endParaRPr lang="zh-TW" altLang="zh-TW" dirty="0"/>
          </a:p>
          <a:p>
            <a:pPr eaLnBrk="1" hangingPunct="1"/>
            <a:r>
              <a:rPr lang="en-US" altLang="zh-TW" b="1" dirty="0"/>
              <a:t>						 </a:t>
            </a:r>
            <a:r>
              <a:rPr lang="en-US" altLang="zh-TW" dirty="0">
                <a:latin typeface="Arial Unicode MS" pitchFamily="34" charset="-128"/>
              </a:rPr>
              <a:t>230.8.24.56 OR 0.0.15.255 = 230.8.31.255		</a:t>
            </a:r>
            <a:r>
              <a:rPr lang="en-US" altLang="zh-TW" b="1" dirty="0">
                <a:latin typeface="Arial Unicode MS" pitchFamily="34" charset="-128"/>
              </a:rPr>
              <a:t>230.8.31.255</a:t>
            </a:r>
          </a:p>
          <a:p>
            <a:pPr eaLnBrk="1" hangingPunct="1"/>
            <a:endParaRPr lang="en-US" altLang="zh-TW" b="1" dirty="0">
              <a:latin typeface="Arial Unicode MS" pitchFamily="34" charset="-128"/>
            </a:endParaRPr>
          </a:p>
          <a:p>
            <a:pPr eaLnBrk="1" hangingPunct="1"/>
            <a:r>
              <a:rPr lang="en-US" altLang="zh-TW" dirty="0"/>
              <a:t>26	255.255.255.192	 </a:t>
            </a:r>
            <a:r>
              <a:rPr lang="en-US" altLang="zh-TW" dirty="0">
                <a:latin typeface="Arial Unicode MS" pitchFamily="34" charset="-128"/>
              </a:rPr>
              <a:t>230.8.24.56  AND </a:t>
            </a:r>
            <a:r>
              <a:rPr lang="en-US" altLang="zh-TW" dirty="0"/>
              <a:t>255.255.255.192=230.8.24.0     </a:t>
            </a:r>
            <a:r>
              <a:rPr lang="en-US" altLang="zh-TW" dirty="0">
                <a:latin typeface="Arial Unicode MS" pitchFamily="34" charset="-128"/>
              </a:rPr>
              <a:t>230.8.24.56  OR [NOT(255.255.255.192)]		</a:t>
            </a:r>
            <a:r>
              <a:rPr lang="en-US" altLang="zh-TW" b="1" dirty="0">
                <a:latin typeface="Arial Unicode MS" pitchFamily="34" charset="-128"/>
              </a:rPr>
              <a:t>230.8.24.56 </a:t>
            </a:r>
            <a:r>
              <a:rPr lang="en-US" altLang="zh-TW" dirty="0">
                <a:latin typeface="Arial Unicode MS" pitchFamily="34" charset="-128"/>
              </a:rPr>
              <a:t>to 							</a:t>
            </a:r>
            <a:r>
              <a:rPr lang="en-US" altLang="zh-TW" dirty="0"/>
              <a:t>=230.8.24.63</a:t>
            </a:r>
            <a:r>
              <a:rPr lang="en-US" altLang="zh-TW" dirty="0">
                <a:latin typeface="Arial Unicode MS" pitchFamily="34" charset="-128"/>
              </a:rPr>
              <a:t>			</a:t>
            </a:r>
            <a:r>
              <a:rPr lang="en-US" altLang="zh-TW" b="1" dirty="0"/>
              <a:t>230.8.24.63</a:t>
            </a:r>
            <a:endParaRPr lang="zh-TW" altLang="zh-TW" b="1" dirty="0"/>
          </a:p>
          <a:p>
            <a:pPr eaLnBrk="1" hangingPunct="1"/>
            <a:r>
              <a:rPr lang="en-US" altLang="zh-TW" dirty="0">
                <a:latin typeface="Arial Unicode MS" pitchFamily="34" charset="-128"/>
              </a:rPr>
              <a:t>Similarly for prefix</a:t>
            </a:r>
          </a:p>
          <a:p>
            <a:pPr eaLnBrk="1" hangingPunct="1"/>
            <a:r>
              <a:rPr lang="en-US" altLang="zh-TW" dirty="0">
                <a:latin typeface="Arial Unicode MS" pitchFamily="34" charset="-128"/>
              </a:rPr>
              <a:t>27</a:t>
            </a:r>
          </a:p>
          <a:p>
            <a:pPr eaLnBrk="1" hangingPunct="1"/>
            <a:r>
              <a:rPr lang="en-US" altLang="zh-TW" dirty="0">
                <a:latin typeface="Arial Unicode MS" pitchFamily="34" charset="-128"/>
              </a:rPr>
              <a:t>29</a:t>
            </a:r>
          </a:p>
          <a:p>
            <a:pPr eaLnBrk="1" hangingPunct="1"/>
            <a:r>
              <a:rPr lang="en-US" altLang="zh-TW" dirty="0">
                <a:latin typeface="Arial Unicode MS" pitchFamily="34" charset="-128"/>
              </a:rPr>
              <a:t>31</a:t>
            </a:r>
          </a:p>
          <a:p>
            <a:pPr eaLnBrk="1" hangingPunct="1"/>
            <a:r>
              <a:rPr lang="en-US" altLang="zh-TW" dirty="0"/>
              <a:t>							</a:t>
            </a:r>
            <a:endParaRPr lang="zh-TW" altLang="zh-TW" b="1"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a:extLst>
              <a:ext uri="{FF2B5EF4-FFF2-40B4-BE49-F238E27FC236}">
                <a16:creationId xmlns:a16="http://schemas.microsoft.com/office/drawing/2014/main" id="{DEE307B7-D145-4E9A-ADAB-F7CC93D01892}"/>
              </a:ext>
            </a:extLst>
          </p:cNvPr>
          <p:cNvSpPr>
            <a:spLocks noGrp="1" noRot="1" noChangeAspect="1" noChangeArrowheads="1" noTextEdit="1"/>
          </p:cNvSpPr>
          <p:nvPr>
            <p:ph type="sldImg"/>
          </p:nvPr>
        </p:nvSpPr>
        <p:spPr>
          <a:ln/>
        </p:spPr>
      </p:sp>
      <p:sp>
        <p:nvSpPr>
          <p:cNvPr id="181251" name="Notes Placeholder 2">
            <a:extLst>
              <a:ext uri="{FF2B5EF4-FFF2-40B4-BE49-F238E27FC236}">
                <a16:creationId xmlns:a16="http://schemas.microsoft.com/office/drawing/2014/main" id="{26D2AC8E-AAFD-4688-87C4-CFC4E777B234}"/>
              </a:ext>
            </a:extLst>
          </p:cNvPr>
          <p:cNvSpPr>
            <a:spLocks noGrp="1" noChangeArrowheads="1"/>
          </p:cNvSpPr>
          <p:nvPr>
            <p:ph type="body" idx="1"/>
          </p:nvPr>
        </p:nvSpPr>
        <p:spPr>
          <a:noFill/>
        </p:spPr>
        <p:txBody>
          <a:bodyPr/>
          <a:lstStyle/>
          <a:p>
            <a:r>
              <a:rPr lang="en-US" altLang="zh-TW"/>
              <a:t>Classful address scheme is a special case of classless address scheme where prefix length is fixed as 8 for Class A, 16 for Class B , 24 for Class C. 4 for Class D and 4 for Class E</a:t>
            </a:r>
            <a:endParaRPr lang="zh-TW" altLang="zh-TW"/>
          </a:p>
          <a:p>
            <a:endParaRPr lang="en-US" altLang="en-US"/>
          </a:p>
        </p:txBody>
      </p:sp>
      <p:sp>
        <p:nvSpPr>
          <p:cNvPr id="181252" name="Slide Number Placeholder 3">
            <a:extLst>
              <a:ext uri="{FF2B5EF4-FFF2-40B4-BE49-F238E27FC236}">
                <a16:creationId xmlns:a16="http://schemas.microsoft.com/office/drawing/2014/main" id="{83851797-FEA8-494D-B963-99D8B99C26FB}"/>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4A2AF27-26D0-4E27-BEC1-46D2F3F41E01}" type="slidenum">
              <a:rPr lang="en-US" altLang="zh-TW" b="0" smtClean="0">
                <a:latin typeface="Times New Roman" panose="02020603050405020304" pitchFamily="18" charset="0"/>
              </a:rPr>
              <a:pPr/>
              <a:t>90</a:t>
            </a:fld>
            <a:endParaRPr lang="en-US" altLang="zh-TW" b="0">
              <a:latin typeface="Times New Roman" panose="02020603050405020304"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a:extLst>
              <a:ext uri="{FF2B5EF4-FFF2-40B4-BE49-F238E27FC236}">
                <a16:creationId xmlns:a16="http://schemas.microsoft.com/office/drawing/2014/main" id="{0EBA5AA1-A832-4AFB-B958-40EAA6AD58A5}"/>
              </a:ext>
            </a:extLst>
          </p:cNvPr>
          <p:cNvSpPr>
            <a:spLocks noGrp="1" noRot="1" noChangeAspect="1" noChangeArrowheads="1" noTextEdit="1"/>
          </p:cNvSpPr>
          <p:nvPr>
            <p:ph type="sldImg"/>
          </p:nvPr>
        </p:nvSpPr>
        <p:spPr>
          <a:ln/>
        </p:spPr>
      </p:sp>
      <p:sp>
        <p:nvSpPr>
          <p:cNvPr id="183299" name="Notes Placeholder 2">
            <a:extLst>
              <a:ext uri="{FF2B5EF4-FFF2-40B4-BE49-F238E27FC236}">
                <a16:creationId xmlns:a16="http://schemas.microsoft.com/office/drawing/2014/main" id="{1B572B8A-B30B-4B10-9643-5751C2D2E597}"/>
              </a:ext>
            </a:extLst>
          </p:cNvPr>
          <p:cNvSpPr>
            <a:spLocks noGrp="1" noChangeArrowheads="1"/>
          </p:cNvSpPr>
          <p:nvPr>
            <p:ph type="body" idx="1"/>
          </p:nvPr>
        </p:nvSpPr>
        <p:spPr>
          <a:noFill/>
        </p:spPr>
        <p:txBody>
          <a:bodyPr/>
          <a:lstStyle/>
          <a:p>
            <a:r>
              <a:rPr lang="en-US" altLang="en-US"/>
              <a:t>Example: If a given address is </a:t>
            </a:r>
            <a:r>
              <a:rPr lang="en-US" altLang="zh-TW">
                <a:latin typeface="Sitka Text" panose="02000505000000020004" pitchFamily="2" charset="0"/>
                <a:cs typeface="Arial" panose="020B0604020202020204" pitchFamily="34" charset="0"/>
              </a:rPr>
              <a:t>167.199.170.82/27</a:t>
            </a:r>
          </a:p>
          <a:p>
            <a:r>
              <a:rPr lang="en-US" altLang="en-US">
                <a:latin typeface="Sitka Text" panose="02000505000000020004" pitchFamily="2" charset="0"/>
                <a:ea typeface="新細明體" panose="02020500000000000000" pitchFamily="18" charset="-120"/>
                <a:cs typeface="Arial" panose="020B0604020202020204" pitchFamily="34" charset="0"/>
              </a:rPr>
              <a:t>  n=27 , 2 </a:t>
            </a:r>
            <a:r>
              <a:rPr lang="en-US" altLang="en-US" baseline="30000">
                <a:latin typeface="Sitka Text" panose="02000505000000020004" pitchFamily="2" charset="0"/>
                <a:ea typeface="新細明體" panose="02020500000000000000" pitchFamily="18" charset="-120"/>
                <a:cs typeface="Arial" panose="020B0604020202020204" pitchFamily="34" charset="0"/>
              </a:rPr>
              <a:t>32-27</a:t>
            </a:r>
            <a:r>
              <a:rPr lang="en-US" altLang="en-US">
                <a:latin typeface="Sitka Text" panose="02000505000000020004" pitchFamily="2" charset="0"/>
                <a:ea typeface="新細明體" panose="02020500000000000000" pitchFamily="18" charset="-120"/>
                <a:cs typeface="Arial" panose="020B0604020202020204" pitchFamily="34" charset="0"/>
              </a:rPr>
              <a:t>=32</a:t>
            </a:r>
            <a:endParaRPr lang="en-US" altLang="en-US"/>
          </a:p>
        </p:txBody>
      </p:sp>
      <p:sp>
        <p:nvSpPr>
          <p:cNvPr id="183300" name="Slide Number Placeholder 3">
            <a:extLst>
              <a:ext uri="{FF2B5EF4-FFF2-40B4-BE49-F238E27FC236}">
                <a16:creationId xmlns:a16="http://schemas.microsoft.com/office/drawing/2014/main" id="{D3222738-09ED-494D-9CB2-0333B57C4E57}"/>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F0FD98B-44BC-4D0C-B530-8868ADCF91A0}" type="slidenum">
              <a:rPr lang="en-US" altLang="zh-TW" b="0" smtClean="0">
                <a:latin typeface="Times New Roman" panose="02020603050405020304" pitchFamily="18" charset="0"/>
              </a:rPr>
              <a:pPr/>
              <a:t>91</a:t>
            </a:fld>
            <a:endParaRPr lang="en-US" altLang="zh-TW" b="0">
              <a:latin typeface="Times New Roman" panose="02020603050405020304"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46C6CB48-CE1D-461C-9D67-2024D80EA03A}"/>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822A65D-BF4F-406B-815E-730BEA5F51F4}" type="slidenum">
              <a:rPr lang="en-US" altLang="zh-TW" b="0" smtClean="0">
                <a:latin typeface="Times New Roman" panose="02020603050405020304" pitchFamily="18" charset="0"/>
              </a:rPr>
              <a:pPr/>
              <a:t>94</a:t>
            </a:fld>
            <a:endParaRPr lang="en-US" altLang="zh-TW" b="0">
              <a:latin typeface="Times New Roman" panose="02020603050405020304" pitchFamily="18" charset="0"/>
            </a:endParaRPr>
          </a:p>
        </p:txBody>
      </p:sp>
      <p:sp>
        <p:nvSpPr>
          <p:cNvPr id="187395" name="Rectangle 2">
            <a:extLst>
              <a:ext uri="{FF2B5EF4-FFF2-40B4-BE49-F238E27FC236}">
                <a16:creationId xmlns:a16="http://schemas.microsoft.com/office/drawing/2014/main" id="{FAD39930-57F4-4F2B-9E4D-A22D0DB30F73}"/>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5373B4DF-FB81-474A-9C4B-C570839E7B3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B2570820-22D0-4D65-959E-CA0698148AA4}"/>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C16ADA41-D494-4317-8EA1-208F9FD37F24}"/>
              </a:ext>
            </a:extLst>
          </p:cNvPr>
          <p:cNvSpPr>
            <a:spLocks noGrp="1" noChangeArrowheads="1"/>
          </p:cNvSpPr>
          <p:nvPr>
            <p:ph type="body" idx="1"/>
          </p:nvPr>
        </p:nvSpPr>
        <p:spPr>
          <a:noFill/>
        </p:spPr>
        <p:txBody>
          <a:bodyPr/>
          <a:lstStyle/>
          <a:p>
            <a:r>
              <a:rPr lang="en-US" altLang="en-US"/>
              <a:t>We can do 256 base addition, subtraction operations on IP addresses</a:t>
            </a:r>
          </a:p>
        </p:txBody>
      </p:sp>
      <p:sp>
        <p:nvSpPr>
          <p:cNvPr id="21508" name="Slide Number Placeholder 3">
            <a:extLst>
              <a:ext uri="{FF2B5EF4-FFF2-40B4-BE49-F238E27FC236}">
                <a16:creationId xmlns:a16="http://schemas.microsoft.com/office/drawing/2014/main" id="{A880A7BB-FD5E-474F-92A8-575309A8EC3E}"/>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67F82D5-EDF4-4923-8D9C-407FCFC5BA39}" type="slidenum">
              <a:rPr lang="en-US" altLang="zh-TW" b="0" smtClean="0">
                <a:latin typeface="Times New Roman" panose="02020603050405020304" pitchFamily="18" charset="0"/>
              </a:rPr>
              <a:pPr/>
              <a:t>9</a:t>
            </a:fld>
            <a:endParaRPr lang="en-US" altLang="zh-TW" b="0">
              <a:latin typeface="Times New Roman" panose="02020603050405020304"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4A8FA567-8B9A-43BB-B4E9-868C5F9F293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2B88005-E667-4953-AC5A-7F4A97EEC409}" type="slidenum">
              <a:rPr lang="en-US" altLang="zh-TW" b="0" smtClean="0">
                <a:latin typeface="Times New Roman" panose="02020603050405020304" pitchFamily="18" charset="0"/>
              </a:rPr>
              <a:pPr/>
              <a:t>95</a:t>
            </a:fld>
            <a:endParaRPr lang="en-US" altLang="zh-TW" b="0">
              <a:latin typeface="Times New Roman" panose="02020603050405020304" pitchFamily="18" charset="0"/>
            </a:endParaRPr>
          </a:p>
        </p:txBody>
      </p:sp>
      <p:sp>
        <p:nvSpPr>
          <p:cNvPr id="189443" name="Rectangle 2">
            <a:extLst>
              <a:ext uri="{FF2B5EF4-FFF2-40B4-BE49-F238E27FC236}">
                <a16:creationId xmlns:a16="http://schemas.microsoft.com/office/drawing/2014/main" id="{AEBAB07D-B683-4E25-8283-0CE3144C4881}"/>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E3757D5A-48DA-43C4-A815-035C555768C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6D78C886-2E23-4AA1-A39A-F59564CD7D4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0F0ACCE-C7D0-4BFF-92CD-69200ABD0052}" type="slidenum">
              <a:rPr lang="en-US" altLang="zh-TW" b="0" smtClean="0">
                <a:latin typeface="Times New Roman" panose="02020603050405020304" pitchFamily="18" charset="0"/>
              </a:rPr>
              <a:pPr/>
              <a:t>96</a:t>
            </a:fld>
            <a:endParaRPr lang="en-US" altLang="zh-TW" b="0">
              <a:latin typeface="Times New Roman" panose="02020603050405020304" pitchFamily="18" charset="0"/>
            </a:endParaRPr>
          </a:p>
        </p:txBody>
      </p:sp>
      <p:sp>
        <p:nvSpPr>
          <p:cNvPr id="191491" name="Rectangle 2">
            <a:extLst>
              <a:ext uri="{FF2B5EF4-FFF2-40B4-BE49-F238E27FC236}">
                <a16:creationId xmlns:a16="http://schemas.microsoft.com/office/drawing/2014/main" id="{09F9063F-6B10-430E-8974-98EA58792D4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3EBF79EB-9E01-4149-B694-D851D8493A8C}"/>
              </a:ext>
            </a:extLst>
          </p:cNvPr>
          <p:cNvSpPr>
            <a:spLocks noGrp="1" noChangeArrowheads="1"/>
          </p:cNvSpPr>
          <p:nvPr>
            <p:ph type="body" idx="1"/>
          </p:nvPr>
        </p:nvSpPr>
        <p:spPr>
          <a:noFill/>
        </p:spPr>
        <p:txBody>
          <a:bodyPr/>
          <a:lstStyle/>
          <a:p>
            <a:pPr eaLnBrk="1" hangingPunct="1"/>
            <a:r>
              <a:rPr lang="en-US" altLang="zh-TW"/>
              <a:t>82 written using Binary positional values</a:t>
            </a:r>
          </a:p>
          <a:p>
            <a:pPr eaLnBrk="1" hangingPunct="1"/>
            <a:r>
              <a:rPr lang="en-US" altLang="zh-TW"/>
              <a:t>       2</a:t>
            </a:r>
            <a:r>
              <a:rPr lang="en-US" altLang="zh-TW" baseline="30000"/>
              <a:t>7  </a:t>
            </a:r>
            <a:r>
              <a:rPr lang="en-US" altLang="zh-TW"/>
              <a:t>2</a:t>
            </a:r>
            <a:r>
              <a:rPr lang="en-US" altLang="zh-TW" baseline="30000"/>
              <a:t>6 </a:t>
            </a:r>
            <a:r>
              <a:rPr lang="en-US" altLang="zh-TW"/>
              <a:t>   2</a:t>
            </a:r>
            <a:r>
              <a:rPr lang="en-US" altLang="zh-TW" baseline="30000"/>
              <a:t>5</a:t>
            </a:r>
            <a:r>
              <a:rPr lang="en-US" altLang="zh-TW"/>
              <a:t>  2</a:t>
            </a:r>
            <a:r>
              <a:rPr lang="en-US" altLang="zh-TW" baseline="30000"/>
              <a:t>4</a:t>
            </a:r>
            <a:r>
              <a:rPr lang="en-US" altLang="zh-TW"/>
              <a:t>  2</a:t>
            </a:r>
            <a:r>
              <a:rPr lang="en-US" altLang="zh-TW" baseline="30000"/>
              <a:t>3 </a:t>
            </a:r>
            <a:r>
              <a:rPr lang="en-US" altLang="zh-TW"/>
              <a:t> 2</a:t>
            </a:r>
            <a:r>
              <a:rPr lang="en-US" altLang="zh-TW" baseline="30000"/>
              <a:t>2 </a:t>
            </a:r>
            <a:r>
              <a:rPr lang="en-US" altLang="zh-TW"/>
              <a:t>  2</a:t>
            </a:r>
            <a:r>
              <a:rPr lang="en-US" altLang="zh-TW" baseline="30000"/>
              <a:t>1</a:t>
            </a:r>
            <a:r>
              <a:rPr lang="en-US" altLang="zh-TW"/>
              <a:t>  2</a:t>
            </a:r>
            <a:r>
              <a:rPr lang="en-US" altLang="zh-TW" baseline="30000"/>
              <a:t>0</a:t>
            </a:r>
            <a:endParaRPr lang="en-US" altLang="zh-TW"/>
          </a:p>
          <a:p>
            <a:pPr eaLnBrk="1" hangingPunct="1"/>
            <a:r>
              <a:rPr lang="en-US" altLang="zh-TW"/>
              <a:t>82 =0+64+0+16+0+0+2+ 0 </a:t>
            </a:r>
          </a:p>
          <a:p>
            <a:pPr eaLnBrk="1" hangingPunct="1"/>
            <a:r>
              <a:rPr lang="en-US" altLang="zh-TW"/>
              <a:t>15= 0+ 0+ 0+ 0+ 8+4+2+ 1</a:t>
            </a:r>
          </a:p>
          <a:p>
            <a:pPr eaLnBrk="1" hangingPunct="1"/>
            <a:r>
              <a:rPr lang="en-US" altLang="zh-TW"/>
              <a:t>====================</a:t>
            </a:r>
          </a:p>
          <a:p>
            <a:pPr eaLnBrk="1" hangingPunct="1"/>
            <a:r>
              <a:rPr lang="en-US" altLang="zh-TW"/>
              <a:t>       0+64+0+16+8+4+2+1     = 95  (</a:t>
            </a:r>
            <a:r>
              <a:rPr lang="en-US" altLang="en-US">
                <a:solidFill>
                  <a:srgbClr val="000000"/>
                </a:solidFill>
                <a:cs typeface="Times New Roman" panose="02020603050405020304" pitchFamily="18" charset="0"/>
              </a:rPr>
              <a:t>select the </a:t>
            </a:r>
            <a:r>
              <a:rPr lang="en-US" altLang="en-US">
                <a:solidFill>
                  <a:srgbClr val="FF0000"/>
                </a:solidFill>
                <a:cs typeface="Times New Roman" panose="02020603050405020304" pitchFamily="18" charset="0"/>
              </a:rPr>
              <a:t>larger term in each pair </a:t>
            </a:r>
            <a:r>
              <a:rPr lang="en-US" altLang="en-US">
                <a:solidFill>
                  <a:srgbClr val="000000"/>
                </a:solidFill>
                <a:cs typeface="Times New Roman" panose="02020603050405020304" pitchFamily="18" charset="0"/>
              </a:rPr>
              <a:t>(or one of them if equal) and </a:t>
            </a:r>
            <a:r>
              <a:rPr lang="en-US" altLang="en-US">
                <a:solidFill>
                  <a:srgbClr val="FF0000"/>
                </a:solidFill>
                <a:cs typeface="Times New Roman" panose="02020603050405020304" pitchFamily="18" charset="0"/>
              </a:rPr>
              <a:t>add them )</a:t>
            </a:r>
            <a:endParaRPr lang="zh-TW" altLang="zh-TW"/>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31B801C2-14CA-4EA4-923D-0D8ADE01E16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955670-034E-4B05-B432-566B753E525A}" type="slidenum">
              <a:rPr lang="en-US" altLang="zh-TW" b="0" smtClean="0">
                <a:latin typeface="Times New Roman" panose="02020603050405020304" pitchFamily="18" charset="0"/>
              </a:rPr>
              <a:pPr/>
              <a:t>97</a:t>
            </a:fld>
            <a:endParaRPr lang="en-US" altLang="zh-TW" b="0">
              <a:latin typeface="Times New Roman" panose="02020603050405020304" pitchFamily="18" charset="0"/>
            </a:endParaRPr>
          </a:p>
        </p:txBody>
      </p:sp>
      <p:sp>
        <p:nvSpPr>
          <p:cNvPr id="193539" name="Rectangle 2">
            <a:extLst>
              <a:ext uri="{FF2B5EF4-FFF2-40B4-BE49-F238E27FC236}">
                <a16:creationId xmlns:a16="http://schemas.microsoft.com/office/drawing/2014/main" id="{03E43CAA-F9B6-4CD6-A585-D4E88F15D0FD}"/>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285E9641-B6C4-45CE-AF4C-CD0711DD2A06}"/>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1B5DDC46-0A06-4B3F-A589-6E532BBA109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57D7929-D54C-47A3-8067-5CEE62E82FCB}" type="slidenum">
              <a:rPr lang="en-US" altLang="zh-TW" b="0" smtClean="0">
                <a:latin typeface="Times New Roman" panose="02020603050405020304" pitchFamily="18" charset="0"/>
              </a:rPr>
              <a:pPr/>
              <a:t>98</a:t>
            </a:fld>
            <a:endParaRPr lang="en-US" altLang="zh-TW" b="0">
              <a:latin typeface="Times New Roman" panose="02020603050405020304" pitchFamily="18" charset="0"/>
            </a:endParaRPr>
          </a:p>
        </p:txBody>
      </p:sp>
      <p:sp>
        <p:nvSpPr>
          <p:cNvPr id="195587" name="Rectangle 2">
            <a:extLst>
              <a:ext uri="{FF2B5EF4-FFF2-40B4-BE49-F238E27FC236}">
                <a16:creationId xmlns:a16="http://schemas.microsoft.com/office/drawing/2014/main" id="{24201534-6030-4199-8AC8-728B5D7B664A}"/>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95BB205-DC6A-4C0B-A4EA-787A8C0345B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B6A58942-5958-4A92-91A0-80B869CEF9A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240756D-34A6-42EF-916A-1E9C6F4C9302}" type="slidenum">
              <a:rPr lang="en-US" altLang="zh-TW" b="0" smtClean="0">
                <a:latin typeface="Times New Roman" panose="02020603050405020304" pitchFamily="18" charset="0"/>
              </a:rPr>
              <a:pPr/>
              <a:t>99</a:t>
            </a:fld>
            <a:endParaRPr lang="en-US" altLang="zh-TW" b="0">
              <a:latin typeface="Times New Roman" panose="02020603050405020304" pitchFamily="18" charset="0"/>
            </a:endParaRPr>
          </a:p>
        </p:txBody>
      </p:sp>
      <p:sp>
        <p:nvSpPr>
          <p:cNvPr id="197635" name="Rectangle 2">
            <a:extLst>
              <a:ext uri="{FF2B5EF4-FFF2-40B4-BE49-F238E27FC236}">
                <a16:creationId xmlns:a16="http://schemas.microsoft.com/office/drawing/2014/main" id="{A00D380B-8E76-44B6-A9D8-30212372A293}"/>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4EA84ED-92BA-494B-8F13-95A2B25587B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55A00DB3-AEDC-440F-ACFE-803ED18C393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E8D849-FA5A-464B-8ECA-B5811AEB7792}" type="slidenum">
              <a:rPr lang="en-US" altLang="zh-TW" b="0" smtClean="0">
                <a:latin typeface="Times New Roman" panose="02020603050405020304" pitchFamily="18" charset="0"/>
              </a:rPr>
              <a:pPr/>
              <a:t>100</a:t>
            </a:fld>
            <a:endParaRPr lang="en-US" altLang="zh-TW" b="0">
              <a:latin typeface="Times New Roman" panose="02020603050405020304" pitchFamily="18" charset="0"/>
            </a:endParaRPr>
          </a:p>
        </p:txBody>
      </p:sp>
      <p:sp>
        <p:nvSpPr>
          <p:cNvPr id="199683" name="Rectangle 2">
            <a:extLst>
              <a:ext uri="{FF2B5EF4-FFF2-40B4-BE49-F238E27FC236}">
                <a16:creationId xmlns:a16="http://schemas.microsoft.com/office/drawing/2014/main" id="{28DAA2CD-4D8A-4470-9902-B0F01CA66159}"/>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28EE51E8-8B56-4BB0-A856-FE559D90ADE8}"/>
              </a:ext>
            </a:extLst>
          </p:cNvPr>
          <p:cNvSpPr>
            <a:spLocks noGrp="1" noChangeArrowheads="1"/>
          </p:cNvSpPr>
          <p:nvPr>
            <p:ph type="body" idx="1"/>
          </p:nvPr>
        </p:nvSpPr>
        <p:spPr>
          <a:noFill/>
        </p:spPr>
        <p:txBody>
          <a:bodyPr/>
          <a:lstStyle/>
          <a:p>
            <a:r>
              <a:rPr lang="en-US" altLang="zh-TW" dirty="0">
                <a:latin typeface="Arial" panose="020B0604020202020204" pitchFamily="34" charset="0"/>
                <a:ea typeface="+mn-ea"/>
                <a:cs typeface="Arial" panose="020B0604020202020204" pitchFamily="34" charset="0"/>
              </a:rPr>
              <a:t>if we use 256 base addition               4096 means we have add 4096-1=4095</a:t>
            </a:r>
          </a:p>
          <a:p>
            <a:r>
              <a:rPr lang="en-US" altLang="zh-TW" b="0" dirty="0">
                <a:latin typeface="Segoe UI Semibold" panose="020B0702040204020203" pitchFamily="34" charset="0"/>
                <a:ea typeface="+mn-ea"/>
                <a:cs typeface="Segoe UI Semibold" panose="020B0702040204020203" pitchFamily="34" charset="0"/>
              </a:rPr>
              <a:t>     110. 23.112. 0   (1</a:t>
            </a:r>
            <a:r>
              <a:rPr lang="en-US" altLang="zh-TW" b="0" baseline="30000" dirty="0">
                <a:latin typeface="Segoe UI Semibold" panose="020B0702040204020203" pitchFamily="34" charset="0"/>
                <a:ea typeface="+mn-ea"/>
                <a:cs typeface="Segoe UI Semibold" panose="020B0702040204020203" pitchFamily="34" charset="0"/>
              </a:rPr>
              <a:t>st</a:t>
            </a:r>
            <a:r>
              <a:rPr lang="en-US" altLang="zh-TW" b="0" dirty="0">
                <a:latin typeface="Segoe UI Semibold" panose="020B0702040204020203" pitchFamily="34" charset="0"/>
                <a:ea typeface="+mn-ea"/>
                <a:cs typeface="Segoe UI Semibold" panose="020B0702040204020203" pitchFamily="34" charset="0"/>
              </a:rPr>
              <a:t> Address)             4095</a:t>
            </a:r>
            <a:r>
              <a:rPr lang="en-US" altLang="zh-TW" b="0" baseline="-25000" dirty="0">
                <a:latin typeface="Segoe UI Semibold" panose="020B0702040204020203" pitchFamily="34" charset="0"/>
                <a:ea typeface="+mn-ea"/>
                <a:cs typeface="Segoe UI Semibold" panose="020B0702040204020203" pitchFamily="34" charset="0"/>
              </a:rPr>
              <a:t>(10)</a:t>
            </a:r>
            <a:r>
              <a:rPr lang="en-US" altLang="zh-TW" b="0" dirty="0">
                <a:latin typeface="Segoe UI Semibold" panose="020B0702040204020203" pitchFamily="34" charset="0"/>
                <a:ea typeface="+mn-ea"/>
                <a:cs typeface="Segoe UI Semibold" panose="020B0702040204020203" pitchFamily="34" charset="0"/>
              </a:rPr>
              <a:t> = 15.255</a:t>
            </a:r>
            <a:r>
              <a:rPr lang="en-US" altLang="zh-TW" b="0" baseline="-25000" dirty="0">
                <a:latin typeface="Segoe UI Semibold" panose="020B0702040204020203" pitchFamily="34" charset="0"/>
                <a:ea typeface="+mn-ea"/>
                <a:cs typeface="Segoe UI Semibold" panose="020B0702040204020203" pitchFamily="34" charset="0"/>
              </a:rPr>
              <a:t>(256)</a:t>
            </a:r>
          </a:p>
          <a:p>
            <a:r>
              <a:rPr lang="en-US" altLang="zh-TW" b="0" dirty="0">
                <a:latin typeface="Segoe UI Semibold" panose="020B0702040204020203" pitchFamily="34" charset="0"/>
                <a:ea typeface="+mn-ea"/>
                <a:cs typeface="Segoe UI Semibold" panose="020B0702040204020203" pitchFamily="34" charset="0"/>
              </a:rPr>
              <a:t>+    0.   0.  15. 255</a:t>
            </a:r>
          </a:p>
          <a:p>
            <a:r>
              <a:rPr lang="en-US" altLang="zh-TW" b="0" dirty="0">
                <a:latin typeface="Sitka Text" panose="02000505000000020004" pitchFamily="2" charset="0"/>
                <a:ea typeface="+mn-ea"/>
                <a:cs typeface="Arial" panose="020B0604020202020204" pitchFamily="34" charset="0"/>
              </a:rPr>
              <a:t>==============</a:t>
            </a:r>
          </a:p>
          <a:p>
            <a:r>
              <a:rPr lang="en-US" altLang="en-US" sz="1100" dirty="0">
                <a:ea typeface="新細明體" panose="02020500000000000000" pitchFamily="18" charset="-120"/>
                <a:cs typeface="Arial" panose="020B0604020202020204" pitchFamily="34" charset="0"/>
              </a:rPr>
              <a:t>    110.23.127.255</a:t>
            </a:r>
            <a:r>
              <a:rPr lang="en-US" altLang="en-US" dirty="0">
                <a:ea typeface="新細明體" panose="02020500000000000000" pitchFamily="18" charset="-120"/>
                <a:cs typeface="Arial" panose="020B0604020202020204" pitchFamily="34" charset="0"/>
              </a:rPr>
              <a:t> </a:t>
            </a:r>
          </a:p>
          <a:p>
            <a:pPr eaLnBrk="1" hangingPunct="1"/>
            <a:endParaRPr lang="zh-TW" altLang="zh-TW"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a:extLst>
              <a:ext uri="{FF2B5EF4-FFF2-40B4-BE49-F238E27FC236}">
                <a16:creationId xmlns:a16="http://schemas.microsoft.com/office/drawing/2014/main" id="{4ACCCFF3-CAB7-4D3A-A9A6-A1DA7CB70BE1}"/>
              </a:ext>
            </a:extLst>
          </p:cNvPr>
          <p:cNvSpPr>
            <a:spLocks noGrp="1" noRot="1" noChangeAspect="1" noChangeArrowheads="1" noTextEdit="1"/>
          </p:cNvSpPr>
          <p:nvPr>
            <p:ph type="sldImg"/>
          </p:nvPr>
        </p:nvSpPr>
        <p:spPr>
          <a:ln/>
        </p:spPr>
      </p:sp>
      <p:sp>
        <p:nvSpPr>
          <p:cNvPr id="201731" name="Notes Placeholder 2">
            <a:extLst>
              <a:ext uri="{FF2B5EF4-FFF2-40B4-BE49-F238E27FC236}">
                <a16:creationId xmlns:a16="http://schemas.microsoft.com/office/drawing/2014/main" id="{79F15093-64CC-41E0-B205-AA1D518A4E0F}"/>
              </a:ext>
            </a:extLst>
          </p:cNvPr>
          <p:cNvSpPr>
            <a:spLocks noGrp="1" noChangeArrowheads="1"/>
          </p:cNvSpPr>
          <p:nvPr>
            <p:ph type="body" idx="1"/>
          </p:nvPr>
        </p:nvSpPr>
        <p:spPr>
          <a:noFill/>
        </p:spPr>
        <p:txBody>
          <a:bodyPr/>
          <a:lstStyle/>
          <a:p>
            <a:r>
              <a:rPr lang="en-US" altLang="en-US"/>
              <a:t>Another Method</a:t>
            </a:r>
          </a:p>
        </p:txBody>
      </p:sp>
      <p:sp>
        <p:nvSpPr>
          <p:cNvPr id="201732" name="Slide Number Placeholder 3">
            <a:extLst>
              <a:ext uri="{FF2B5EF4-FFF2-40B4-BE49-F238E27FC236}">
                <a16:creationId xmlns:a16="http://schemas.microsoft.com/office/drawing/2014/main" id="{B1BEB50F-6713-4B17-83B7-8F9F52A24B89}"/>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502B9B8-3C6F-4BEF-8A9A-A06C89718CDE}" type="slidenum">
              <a:rPr lang="en-US" altLang="zh-TW" b="0" smtClean="0">
                <a:latin typeface="Times New Roman" panose="02020603050405020304" pitchFamily="18" charset="0"/>
              </a:rPr>
              <a:pPr/>
              <a:t>101</a:t>
            </a:fld>
            <a:endParaRPr lang="en-US" altLang="zh-TW" b="0">
              <a:latin typeface="Times New Roman" panose="02020603050405020304"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i="1" dirty="0">
                <a:solidFill>
                  <a:srgbClr val="002060"/>
                </a:solidFill>
                <a:latin typeface="Times New Roman" panose="02020603050405020304" pitchFamily="18" charset="0"/>
              </a:rPr>
              <a:t>Starting Address</a:t>
            </a:r>
          </a:p>
          <a:p>
            <a:r>
              <a:rPr lang="en-US" altLang="en-US" sz="1200" b="1" i="1" dirty="0">
                <a:solidFill>
                  <a:srgbClr val="002060"/>
                </a:solidFill>
                <a:latin typeface="Times New Roman" panose="02020603050405020304" pitchFamily="18" charset="0"/>
              </a:rPr>
              <a:t>10001100‬  ‭01111000‬  ‭0101</a:t>
            </a:r>
            <a:r>
              <a:rPr lang="en-US" altLang="en-US" sz="1200" b="0" i="1" dirty="0">
                <a:solidFill>
                  <a:schemeClr val="hlink"/>
                </a:solidFill>
                <a:latin typeface="Times New Roman" panose="02020603050405020304" pitchFamily="18" charset="0"/>
              </a:rPr>
              <a:t>0000</a:t>
            </a:r>
            <a:r>
              <a:rPr lang="en-US" altLang="en-US" sz="1200" i="1" dirty="0">
                <a:solidFill>
                  <a:schemeClr val="hlink"/>
                </a:solidFill>
                <a:latin typeface="Times New Roman" panose="02020603050405020304" pitchFamily="18" charset="0"/>
              </a:rPr>
              <a:t> ‭ 00000000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i="1" dirty="0">
                <a:solidFill>
                  <a:schemeClr val="hlink"/>
                </a:solidFill>
                <a:latin typeface="Times New Roman" panose="02020603050405020304" pitchFamily="18" charset="0"/>
              </a:rPr>
              <a:t>140.120.80.0</a:t>
            </a:r>
          </a:p>
          <a:p>
            <a:r>
              <a:rPr lang="en-IN" b="1" dirty="0"/>
              <a:t>Last Address</a:t>
            </a:r>
          </a:p>
          <a:p>
            <a:r>
              <a:rPr lang="en-US" altLang="en-US" sz="1200" b="1" i="1" dirty="0">
                <a:solidFill>
                  <a:srgbClr val="002060"/>
                </a:solidFill>
                <a:latin typeface="Times New Roman" panose="02020603050405020304" pitchFamily="18" charset="0"/>
              </a:rPr>
              <a:t>10001100‬  ‭01111000‬  ‭0101</a:t>
            </a:r>
            <a:r>
              <a:rPr lang="en-US" altLang="en-US" sz="1200" i="1" dirty="0">
                <a:solidFill>
                  <a:schemeClr val="hlink"/>
                </a:solidFill>
                <a:latin typeface="Times New Roman" panose="02020603050405020304" pitchFamily="18" charset="0"/>
              </a:rPr>
              <a:t>1111‬ ‭11111111 </a:t>
            </a:r>
          </a:p>
          <a:p>
            <a:r>
              <a:rPr lang="en-US" altLang="en-US" sz="1200" i="1" dirty="0">
                <a:solidFill>
                  <a:schemeClr val="hlink"/>
                </a:solidFill>
                <a:latin typeface="Times New Roman" panose="02020603050405020304" pitchFamily="18" charset="0"/>
              </a:rPr>
              <a:t>140.120.95.255</a:t>
            </a:r>
            <a:endParaRPr lang="en-IN" dirty="0"/>
          </a:p>
        </p:txBody>
      </p:sp>
      <p:sp>
        <p:nvSpPr>
          <p:cNvPr id="4" name="Slide Number Placeholder 3"/>
          <p:cNvSpPr>
            <a:spLocks noGrp="1"/>
          </p:cNvSpPr>
          <p:nvPr>
            <p:ph type="sldNum" sz="quarter" idx="5"/>
          </p:nvPr>
        </p:nvSpPr>
        <p:spPr/>
        <p:txBody>
          <a:bodyPr/>
          <a:lstStyle/>
          <a:p>
            <a:pPr>
              <a:defRPr/>
            </a:pPr>
            <a:fld id="{2CEEA2D4-7BC4-4D88-AEBC-8E845CA77AC7}" type="slidenum">
              <a:rPr lang="en-US" altLang="zh-TW" smtClean="0"/>
              <a:pPr>
                <a:defRPr/>
              </a:pPr>
              <a:t>102</a:t>
            </a:fld>
            <a:endParaRPr lang="en-US" altLang="zh-TW"/>
          </a:p>
        </p:txBody>
      </p:sp>
    </p:spTree>
    <p:extLst>
      <p:ext uri="{BB962C8B-B14F-4D97-AF65-F5344CB8AC3E}">
        <p14:creationId xmlns:p14="http://schemas.microsoft.com/office/powerpoint/2010/main" val="13040564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a:extLst>
              <a:ext uri="{FF2B5EF4-FFF2-40B4-BE49-F238E27FC236}">
                <a16:creationId xmlns:a16="http://schemas.microsoft.com/office/drawing/2014/main" id="{333D5386-1A88-42ED-8923-96337FE15D0C}"/>
              </a:ext>
            </a:extLst>
          </p:cNvPr>
          <p:cNvSpPr>
            <a:spLocks noGrp="1" noRot="1" noChangeAspect="1" noChangeArrowheads="1" noTextEdit="1"/>
          </p:cNvSpPr>
          <p:nvPr>
            <p:ph type="sldImg"/>
          </p:nvPr>
        </p:nvSpPr>
        <p:spPr>
          <a:ln/>
        </p:spPr>
      </p:sp>
      <p:sp>
        <p:nvSpPr>
          <p:cNvPr id="206851" name="Notes Placeholder 2">
            <a:extLst>
              <a:ext uri="{FF2B5EF4-FFF2-40B4-BE49-F238E27FC236}">
                <a16:creationId xmlns:a16="http://schemas.microsoft.com/office/drawing/2014/main" id="{2C4E9889-D672-41CB-B540-9B54A8DED48B}"/>
              </a:ext>
            </a:extLst>
          </p:cNvPr>
          <p:cNvSpPr>
            <a:spLocks noGrp="1" noChangeArrowheads="1"/>
          </p:cNvSpPr>
          <p:nvPr>
            <p:ph type="body" idx="1"/>
          </p:nvPr>
        </p:nvSpPr>
        <p:spPr>
          <a:noFill/>
        </p:spPr>
        <p:txBody>
          <a:bodyPr/>
          <a:lstStyle/>
          <a:p>
            <a:r>
              <a:rPr lang="en-US" altLang="en-US" b="1"/>
              <a:t>/20 means mask is  - 255.255.240.0</a:t>
            </a:r>
          </a:p>
          <a:p>
            <a:r>
              <a:rPr lang="en-US" altLang="en-US"/>
              <a:t>Convert 4095</a:t>
            </a:r>
            <a:r>
              <a:rPr lang="en-US" altLang="en-US" baseline="-25000"/>
              <a:t>10</a:t>
            </a:r>
            <a:r>
              <a:rPr lang="en-US" altLang="en-US"/>
              <a:t> convert to 256 base  (dividing 4095 by 256 and keeping track of remainder &amp; writing in reverse order)</a:t>
            </a:r>
          </a:p>
          <a:p>
            <a:r>
              <a:rPr lang="en-US" altLang="en-US"/>
              <a:t>256 | 4095</a:t>
            </a:r>
          </a:p>
          <a:p>
            <a:r>
              <a:rPr lang="en-US" altLang="en-US"/>
              <a:t>       |15      : 255</a:t>
            </a:r>
          </a:p>
          <a:p>
            <a:r>
              <a:rPr lang="en-US" altLang="en-US"/>
              <a:t>15.255   =&gt;256 base back to Decimal   15*256</a:t>
            </a:r>
            <a:r>
              <a:rPr lang="en-US" altLang="en-US" baseline="30000"/>
              <a:t>1</a:t>
            </a:r>
            <a:r>
              <a:rPr lang="en-US" altLang="en-US"/>
              <a:t> + 255 *256</a:t>
            </a:r>
            <a:r>
              <a:rPr lang="en-US" altLang="en-US" baseline="30000"/>
              <a:t>0</a:t>
            </a:r>
            <a:r>
              <a:rPr lang="en-US" altLang="en-US"/>
              <a:t> =4095</a:t>
            </a:r>
          </a:p>
        </p:txBody>
      </p:sp>
      <p:sp>
        <p:nvSpPr>
          <p:cNvPr id="206852" name="Slide Number Placeholder 3">
            <a:extLst>
              <a:ext uri="{FF2B5EF4-FFF2-40B4-BE49-F238E27FC236}">
                <a16:creationId xmlns:a16="http://schemas.microsoft.com/office/drawing/2014/main" id="{7BF0B0BD-E4DE-4E6C-83A1-DF09030A10AC}"/>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5310DF2-73D7-4219-B026-FB0E0A7BA5B8}" type="slidenum">
              <a:rPr lang="en-US" altLang="en-US" b="0" smtClean="0">
                <a:latin typeface="Times New Roman" panose="02020603050405020304" pitchFamily="18" charset="0"/>
              </a:rPr>
              <a:pPr/>
              <a:t>106</a:t>
            </a:fld>
            <a:endParaRPr lang="en-US" altLang="en-US" b="0">
              <a:latin typeface="Times New Roman" panose="02020603050405020304"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a:extLst>
              <a:ext uri="{FF2B5EF4-FFF2-40B4-BE49-F238E27FC236}">
                <a16:creationId xmlns:a16="http://schemas.microsoft.com/office/drawing/2014/main" id="{17C9200F-F446-4249-A68D-3B4D50969529}"/>
              </a:ext>
            </a:extLst>
          </p:cNvPr>
          <p:cNvSpPr>
            <a:spLocks noGrp="1" noRot="1" noChangeAspect="1" noChangeArrowheads="1" noTextEdit="1"/>
          </p:cNvSpPr>
          <p:nvPr>
            <p:ph type="sldImg"/>
          </p:nvPr>
        </p:nvSpPr>
        <p:spPr>
          <a:ln/>
        </p:spPr>
      </p:sp>
      <p:sp>
        <p:nvSpPr>
          <p:cNvPr id="208899" name="Notes Placeholder 2">
            <a:extLst>
              <a:ext uri="{FF2B5EF4-FFF2-40B4-BE49-F238E27FC236}">
                <a16:creationId xmlns:a16="http://schemas.microsoft.com/office/drawing/2014/main" id="{FF295B7B-C2AE-42AF-AA64-943028FA9BF3}"/>
              </a:ext>
            </a:extLst>
          </p:cNvPr>
          <p:cNvSpPr>
            <a:spLocks noGrp="1" noChangeArrowheads="1"/>
          </p:cNvSpPr>
          <p:nvPr>
            <p:ph type="body" idx="1"/>
          </p:nvPr>
        </p:nvSpPr>
        <p:spPr>
          <a:noFill/>
        </p:spPr>
        <p:txBody>
          <a:bodyPr/>
          <a:lstStyle/>
          <a:p>
            <a:r>
              <a:rPr lang="en-US" altLang="en-US" b="1" dirty="0"/>
              <a:t>CIDR</a:t>
            </a:r>
            <a:r>
              <a:rPr lang="en-US" altLang="en-US" dirty="0"/>
              <a:t>- Classless Inter-domain Routing.</a:t>
            </a:r>
          </a:p>
          <a:p>
            <a:r>
              <a:rPr lang="en-US" altLang="en-US" dirty="0"/>
              <a:t>n – prefix length</a:t>
            </a:r>
          </a:p>
          <a:p>
            <a:r>
              <a:rPr lang="en-US" altLang="en-US" dirty="0"/>
              <a:t>No of bits for suffix(for hosts)= 32-n</a:t>
            </a:r>
          </a:p>
          <a:p>
            <a:r>
              <a:rPr lang="en-US" altLang="en-US" dirty="0"/>
              <a:t>N=</a:t>
            </a:r>
            <a:r>
              <a:rPr lang="en-US" altLang="en-US" dirty="0">
                <a:solidFill>
                  <a:srgbClr val="FF0000"/>
                </a:solidFill>
              </a:rPr>
              <a:t>2</a:t>
            </a:r>
            <a:r>
              <a:rPr lang="en-US" altLang="en-US" baseline="30000" dirty="0">
                <a:solidFill>
                  <a:srgbClr val="FF0000"/>
                </a:solidFill>
              </a:rPr>
              <a:t>32</a:t>
            </a:r>
            <a:r>
              <a:rPr lang="en-US" altLang="en-US" dirty="0">
                <a:solidFill>
                  <a:srgbClr val="FF0000"/>
                </a:solidFill>
              </a:rPr>
              <a:t> </a:t>
            </a:r>
            <a:r>
              <a:rPr lang="en-US" altLang="en-US" baseline="30000" dirty="0">
                <a:solidFill>
                  <a:srgbClr val="FF0000"/>
                </a:solidFill>
                <a:latin typeface="Symbol" panose="05050102010706020507" pitchFamily="18" charset="2"/>
              </a:rPr>
              <a:t>– </a:t>
            </a:r>
            <a:r>
              <a:rPr lang="en-US" altLang="en-US" i="1" baseline="30000" dirty="0">
                <a:solidFill>
                  <a:srgbClr val="FF0000"/>
                </a:solidFill>
              </a:rPr>
              <a:t>n</a:t>
            </a:r>
          </a:p>
          <a:p>
            <a:r>
              <a:rPr lang="en-US" altLang="en-US" i="1" dirty="0">
                <a:solidFill>
                  <a:srgbClr val="FF0000"/>
                </a:solidFill>
              </a:rPr>
              <a:t>N= </a:t>
            </a:r>
            <a:r>
              <a:rPr lang="en-US" altLang="en-US" dirty="0">
                <a:solidFill>
                  <a:srgbClr val="FF0000"/>
                </a:solidFill>
              </a:rPr>
              <a:t>2</a:t>
            </a:r>
            <a:r>
              <a:rPr lang="en-US" altLang="en-US" baseline="30000" dirty="0">
                <a:solidFill>
                  <a:srgbClr val="FF0000"/>
                </a:solidFill>
              </a:rPr>
              <a:t>32</a:t>
            </a:r>
            <a:r>
              <a:rPr lang="en-US" altLang="en-US" dirty="0">
                <a:solidFill>
                  <a:srgbClr val="FF0000"/>
                </a:solidFill>
              </a:rPr>
              <a:t> / 2</a:t>
            </a:r>
            <a:r>
              <a:rPr lang="en-US" altLang="en-US" baseline="30000" dirty="0">
                <a:solidFill>
                  <a:srgbClr val="FF0000"/>
                </a:solidFill>
              </a:rPr>
              <a:t>n</a:t>
            </a:r>
            <a:endParaRPr lang="en-US" altLang="en-US" dirty="0">
              <a:solidFill>
                <a:srgbClr val="FF0000"/>
              </a:solidFill>
            </a:endParaRPr>
          </a:p>
          <a:p>
            <a:endParaRPr lang="en-US" altLang="en-US" dirty="0">
              <a:solidFill>
                <a:srgbClr val="FF0000"/>
              </a:solidFill>
            </a:endParaRPr>
          </a:p>
          <a:p>
            <a:r>
              <a:rPr lang="en-US" altLang="en-US" dirty="0">
                <a:solidFill>
                  <a:srgbClr val="FF0000"/>
                </a:solidFill>
              </a:rPr>
              <a:t>2</a:t>
            </a:r>
            <a:r>
              <a:rPr lang="en-US" altLang="en-US" baseline="30000" dirty="0">
                <a:solidFill>
                  <a:srgbClr val="FF0000"/>
                </a:solidFill>
              </a:rPr>
              <a:t>n</a:t>
            </a:r>
            <a:r>
              <a:rPr lang="en-US" altLang="en-US" dirty="0">
                <a:solidFill>
                  <a:srgbClr val="FF0000"/>
                </a:solidFill>
              </a:rPr>
              <a:t> =2</a:t>
            </a:r>
            <a:r>
              <a:rPr lang="en-US" altLang="en-US" baseline="30000" dirty="0">
                <a:solidFill>
                  <a:srgbClr val="FF0000"/>
                </a:solidFill>
              </a:rPr>
              <a:t>32</a:t>
            </a:r>
            <a:r>
              <a:rPr lang="en-US" altLang="en-US" dirty="0">
                <a:solidFill>
                  <a:srgbClr val="FF0000"/>
                </a:solidFill>
              </a:rPr>
              <a:t> /N   Take log on both side    n = log2 (2</a:t>
            </a:r>
            <a:r>
              <a:rPr lang="en-US" altLang="en-US" baseline="30000" dirty="0">
                <a:solidFill>
                  <a:srgbClr val="FF0000"/>
                </a:solidFill>
              </a:rPr>
              <a:t>32</a:t>
            </a:r>
            <a:r>
              <a:rPr lang="en-US" altLang="en-US" dirty="0">
                <a:solidFill>
                  <a:srgbClr val="FF0000"/>
                </a:solidFill>
              </a:rPr>
              <a:t>/</a:t>
            </a:r>
            <a:r>
              <a:rPr lang="en-US" altLang="en-US" i="1" dirty="0">
                <a:solidFill>
                  <a:srgbClr val="FF0000"/>
                </a:solidFill>
              </a:rPr>
              <a:t>N</a:t>
            </a:r>
            <a:r>
              <a:rPr lang="en-US" altLang="en-US" dirty="0">
                <a:solidFill>
                  <a:srgbClr val="FF0000"/>
                </a:solidFill>
              </a:rPr>
              <a:t>) = 32 -</a:t>
            </a:r>
            <a:r>
              <a:rPr lang="en-US" altLang="en-US" dirty="0">
                <a:solidFill>
                  <a:srgbClr val="FF0000"/>
                </a:solidFill>
                <a:latin typeface="Symbol" panose="05050102010706020507" pitchFamily="18" charset="2"/>
              </a:rPr>
              <a:t> </a:t>
            </a:r>
            <a:r>
              <a:rPr lang="en-US" altLang="en-US" dirty="0">
                <a:solidFill>
                  <a:srgbClr val="FF0000"/>
                </a:solidFill>
              </a:rPr>
              <a:t>log</a:t>
            </a:r>
            <a:r>
              <a:rPr lang="en-US" altLang="en-US" baseline="-25000" dirty="0">
                <a:solidFill>
                  <a:srgbClr val="FF0000"/>
                </a:solidFill>
              </a:rPr>
              <a:t>2</a:t>
            </a:r>
            <a:r>
              <a:rPr lang="en-US" altLang="en-US" i="1" dirty="0">
                <a:solidFill>
                  <a:srgbClr val="FF0000"/>
                </a:solidFill>
              </a:rPr>
              <a:t>N  </a:t>
            </a:r>
          </a:p>
          <a:p>
            <a:r>
              <a:rPr lang="en-US" altLang="en-US" i="1" dirty="0">
                <a:solidFill>
                  <a:srgbClr val="FF0000"/>
                </a:solidFill>
              </a:rPr>
              <a:t>Assume - </a:t>
            </a:r>
            <a:r>
              <a:rPr lang="en-US" altLang="en-US" dirty="0">
                <a:solidFill>
                  <a:srgbClr val="FF0000"/>
                </a:solidFill>
              </a:rPr>
              <a:t>log</a:t>
            </a:r>
            <a:r>
              <a:rPr lang="en-US" altLang="en-US" baseline="-25000" dirty="0">
                <a:solidFill>
                  <a:srgbClr val="FF0000"/>
                </a:solidFill>
              </a:rPr>
              <a:t>2</a:t>
            </a:r>
            <a:r>
              <a:rPr lang="en-US" altLang="en-US" i="1" dirty="0">
                <a:solidFill>
                  <a:srgbClr val="FF0000"/>
                </a:solidFill>
              </a:rPr>
              <a:t>N =x</a:t>
            </a:r>
          </a:p>
          <a:p>
            <a:r>
              <a:rPr lang="en-US" altLang="en-US" i="1" dirty="0">
                <a:solidFill>
                  <a:srgbClr val="FF0000"/>
                </a:solidFill>
              </a:rPr>
              <a:t>   </a:t>
            </a:r>
            <a:r>
              <a:rPr lang="en-US" altLang="en-US" b="1" i="1" dirty="0">
                <a:solidFill>
                  <a:srgbClr val="FF0000"/>
                </a:solidFill>
              </a:rPr>
              <a:t> N =2</a:t>
            </a:r>
            <a:r>
              <a:rPr lang="en-US" altLang="en-US" b="1" i="1" baseline="30000" dirty="0">
                <a:solidFill>
                  <a:srgbClr val="FF0000"/>
                </a:solidFill>
              </a:rPr>
              <a:t>x </a:t>
            </a:r>
            <a:r>
              <a:rPr lang="en-US" altLang="en-US" sz="1100" b="1" i="1" baseline="-25000" dirty="0">
                <a:solidFill>
                  <a:srgbClr val="FF0000"/>
                </a:solidFill>
              </a:rPr>
              <a:t>  </a:t>
            </a:r>
            <a:r>
              <a:rPr lang="en-US" altLang="en-US" sz="1100" b="1" i="1" baseline="0" dirty="0">
                <a:solidFill>
                  <a:srgbClr val="FF0000"/>
                </a:solidFill>
              </a:rPr>
              <a:t>where   x may be 0,1,2,3,4,5     Therefore N will be always Power of 2</a:t>
            </a:r>
          </a:p>
          <a:p>
            <a:endParaRPr lang="en-US" altLang="en-US" sz="1100" b="1" i="1" baseline="0" dirty="0">
              <a:solidFill>
                <a:srgbClr val="FF0000"/>
              </a:solidFill>
            </a:endParaRPr>
          </a:p>
          <a:p>
            <a:r>
              <a:rPr lang="en-US" altLang="en-US" sz="1100" b="1" i="1" baseline="0" dirty="0">
                <a:solidFill>
                  <a:srgbClr val="FF0000"/>
                </a:solidFill>
              </a:rPr>
              <a:t>Assume starting address -18.14.12.80/28 &amp; number of addresses  required say 8</a:t>
            </a:r>
          </a:p>
          <a:p>
            <a:r>
              <a:rPr lang="en-US" altLang="en-US" sz="1100" b="1" i="1" baseline="0" dirty="0">
                <a:solidFill>
                  <a:srgbClr val="FF0000"/>
                </a:solidFill>
              </a:rPr>
              <a:t>80= 01010000</a:t>
            </a:r>
          </a:p>
          <a:p>
            <a:endParaRPr lang="en-US" altLang="en-US" sz="11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100" b="1" i="1" baseline="0" dirty="0">
                <a:solidFill>
                  <a:srgbClr val="FF0000"/>
                </a:solidFill>
              </a:rPr>
              <a:t>18.14.12. </a:t>
            </a:r>
            <a:r>
              <a:rPr lang="en-US" altLang="en-US" sz="1200" b="1" i="1" baseline="0" dirty="0">
                <a:solidFill>
                  <a:srgbClr val="FF0000"/>
                </a:solidFill>
              </a:rPr>
              <a:t>01010000        means 18.14.12. </a:t>
            </a:r>
            <a:r>
              <a:rPr lang="en-US" altLang="en-US" sz="1400" b="1" i="1" baseline="0" dirty="0">
                <a:solidFill>
                  <a:srgbClr val="FF0000"/>
                </a:solidFill>
              </a:rPr>
              <a:t>80      </a:t>
            </a:r>
            <a:r>
              <a:rPr lang="en-US" altLang="en-US" sz="1400" b="1" i="1" u="sng" baseline="0" dirty="0">
                <a:solidFill>
                  <a:srgbClr val="FF0000"/>
                </a:solidFill>
              </a:rPr>
              <a:t>divisible by 8 because  </a:t>
            </a:r>
            <a:r>
              <a:rPr lang="en-US" altLang="en-US" sz="1400" b="1" i="1" baseline="0" dirty="0">
                <a:solidFill>
                  <a:srgbClr val="FF0000"/>
                </a:solidFill>
              </a:rPr>
              <a:t>we need minimum last 3 bits (</a:t>
            </a:r>
            <a:r>
              <a:rPr lang="en-US" altLang="en-US" sz="1400" b="1" i="1" baseline="0" dirty="0" err="1">
                <a:solidFill>
                  <a:srgbClr val="FF0000"/>
                </a:solidFill>
              </a:rPr>
              <a:t>i.e</a:t>
            </a:r>
            <a:r>
              <a:rPr lang="en-US" altLang="en-US" sz="1400" b="1" i="1" baseline="0" dirty="0">
                <a:solidFill>
                  <a:srgbClr val="FF0000"/>
                </a:solidFill>
              </a:rPr>
              <a:t> in 80) must be 000</a:t>
            </a:r>
            <a:endParaRPr lang="en-US" altLang="en-US" sz="12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01010001        means 18.14.12. </a:t>
            </a:r>
            <a:r>
              <a:rPr lang="en-US" altLang="en-US" sz="1600" b="1" i="1" baseline="0" dirty="0">
                <a:solidFill>
                  <a:srgbClr val="FF0000"/>
                </a:solidFill>
              </a:rPr>
              <a:t>81   Not  </a:t>
            </a:r>
            <a:r>
              <a:rPr lang="en-US" altLang="en-US" sz="1400" b="1" i="1" baseline="0" dirty="0">
                <a:solidFill>
                  <a:srgbClr val="FF0000"/>
                </a:solidFill>
              </a:rPr>
              <a:t>divisible by 8 because  last 3 bits (</a:t>
            </a:r>
            <a:r>
              <a:rPr lang="en-US" altLang="en-US" sz="1400" b="1" i="1" baseline="0" dirty="0" err="1">
                <a:solidFill>
                  <a:srgbClr val="FF0000"/>
                </a:solidFill>
              </a:rPr>
              <a:t>i.e</a:t>
            </a:r>
            <a:r>
              <a:rPr lang="en-US" altLang="en-US" sz="1400" b="1" i="1" baseline="0" dirty="0">
                <a:solidFill>
                  <a:srgbClr val="FF0000"/>
                </a:solidFill>
              </a:rPr>
              <a:t> in 81) are 001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01010010  	18.14.12. </a:t>
            </a:r>
            <a:r>
              <a:rPr lang="en-US" altLang="en-US" sz="1600" b="1" i="1" baseline="0" dirty="0">
                <a:solidFill>
                  <a:srgbClr val="FF0000"/>
                </a:solidFill>
              </a:rPr>
              <a:t>82      	‘’			010</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01010011	18.14.12. </a:t>
            </a:r>
            <a:r>
              <a:rPr lang="en-US" altLang="en-US" sz="1600" b="1" i="1" baseline="0" dirty="0">
                <a:solidFill>
                  <a:srgbClr val="FF0000"/>
                </a:solidFill>
              </a:rPr>
              <a:t>83		‘’			011</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01010100	18.14.12. </a:t>
            </a:r>
            <a:r>
              <a:rPr lang="en-US" altLang="en-US" sz="1600" b="1" i="1" baseline="0" dirty="0">
                <a:solidFill>
                  <a:srgbClr val="FF0000"/>
                </a:solidFill>
              </a:rPr>
              <a:t>84		‘’			100</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01010101	18.14.12. </a:t>
            </a:r>
            <a:r>
              <a:rPr lang="en-US" altLang="en-US" sz="1600" b="1" i="1" baseline="0" dirty="0">
                <a:solidFill>
                  <a:srgbClr val="FF0000"/>
                </a:solidFill>
              </a:rPr>
              <a:t>85		‘’			101</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01010110	18.14.12. </a:t>
            </a:r>
            <a:r>
              <a:rPr lang="en-US" altLang="en-US" sz="1600" b="1" i="1" baseline="0" dirty="0">
                <a:solidFill>
                  <a:srgbClr val="FF0000"/>
                </a:solidFill>
              </a:rPr>
              <a:t>86		‘’			110</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01010111	18.14.12. </a:t>
            </a:r>
            <a:r>
              <a:rPr lang="en-US" altLang="en-US" sz="1600" b="1" i="1" baseline="0" dirty="0">
                <a:solidFill>
                  <a:srgbClr val="FF0000"/>
                </a:solidFill>
              </a:rPr>
              <a:t>87		‘’			111</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01011000	18.14.12. </a:t>
            </a:r>
            <a:r>
              <a:rPr lang="en-US" altLang="en-US" sz="1600" b="1" i="1" baseline="0" dirty="0">
                <a:solidFill>
                  <a:srgbClr val="FF0000"/>
                </a:solidFill>
              </a:rPr>
              <a:t>88  </a:t>
            </a:r>
            <a:r>
              <a:rPr lang="en-US" altLang="en-US" sz="1400" b="1" i="1" u="sng" baseline="0" dirty="0">
                <a:solidFill>
                  <a:srgbClr val="FF0000"/>
                </a:solidFill>
              </a:rPr>
              <a:t>divisible by 8 b</a:t>
            </a:r>
            <a:r>
              <a:rPr lang="en-US" altLang="en-US" sz="1400" b="1" i="1" baseline="0" dirty="0">
                <a:solidFill>
                  <a:srgbClr val="FF0000"/>
                </a:solidFill>
              </a:rPr>
              <a:t>ecause  we need minimum last 3 bits (</a:t>
            </a:r>
            <a:r>
              <a:rPr lang="en-US" altLang="en-US" sz="1400" b="1" i="1" baseline="0" dirty="0" err="1">
                <a:solidFill>
                  <a:srgbClr val="FF0000"/>
                </a:solidFill>
              </a:rPr>
              <a:t>i.e</a:t>
            </a:r>
            <a:r>
              <a:rPr lang="en-US" altLang="en-US" sz="1400" b="1" i="1" baseline="0" dirty="0">
                <a:solidFill>
                  <a:srgbClr val="FF0000"/>
                </a:solidFill>
              </a:rPr>
              <a:t> in 88) must be 000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01011001	18.14.12. </a:t>
            </a:r>
            <a:r>
              <a:rPr lang="en-US" altLang="en-US" sz="1600" b="1" i="1" baseline="0" dirty="0">
                <a:solidFill>
                  <a:srgbClr val="FF0000"/>
                </a:solidFill>
              </a:rPr>
              <a:t>89	 </a:t>
            </a:r>
            <a:r>
              <a:rPr lang="en-US" altLang="en-US" sz="1800" b="1" i="1" baseline="0" dirty="0">
                <a:solidFill>
                  <a:srgbClr val="FF0000"/>
                </a:solidFill>
              </a:rPr>
              <a:t>Not  </a:t>
            </a:r>
            <a:r>
              <a:rPr lang="en-US" altLang="en-US" sz="1600" b="1" i="1" baseline="0" dirty="0">
                <a:solidFill>
                  <a:srgbClr val="FF0000"/>
                </a:solidFill>
              </a:rPr>
              <a:t>divisible by 8 because  last 3 bits (</a:t>
            </a:r>
            <a:r>
              <a:rPr lang="en-US" altLang="en-US" sz="1600" b="1" i="1" baseline="0" dirty="0" err="1">
                <a:solidFill>
                  <a:srgbClr val="FF0000"/>
                </a:solidFill>
              </a:rPr>
              <a:t>i.e</a:t>
            </a:r>
            <a:r>
              <a:rPr lang="en-US" altLang="en-US" sz="1600" b="1" i="1" baseline="0" dirty="0">
                <a:solidFill>
                  <a:srgbClr val="FF0000"/>
                </a:solidFill>
              </a:rPr>
              <a:t> in 81) are 001	‘’</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01011010	18.14.12. </a:t>
            </a:r>
            <a:r>
              <a:rPr lang="en-US" altLang="en-US" sz="1600" b="1" i="1" baseline="0" dirty="0">
                <a:solidFill>
                  <a:srgbClr val="FF0000"/>
                </a:solidFill>
              </a:rPr>
              <a:t>90		‘’		  010	</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01011011	18.14.12. </a:t>
            </a:r>
            <a:r>
              <a:rPr lang="en-US" altLang="en-US" sz="1600" b="1" i="1" baseline="0" dirty="0">
                <a:solidFill>
                  <a:srgbClr val="FF0000"/>
                </a:solidFill>
              </a:rPr>
              <a:t>91		‘’		 011</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1" i="1" baseline="0" dirty="0">
                <a:solidFill>
                  <a:srgbClr val="FF0000"/>
                </a:solidFill>
              </a:rPr>
              <a:t>18.14.12. </a:t>
            </a:r>
            <a:r>
              <a:rPr lang="en-US" altLang="en-US" sz="1400" b="1" i="1" baseline="0" dirty="0">
                <a:solidFill>
                  <a:srgbClr val="FF0000"/>
                </a:solidFill>
              </a:rPr>
              <a:t>01011100	18.14.12. </a:t>
            </a:r>
            <a:r>
              <a:rPr lang="en-US" altLang="en-US" sz="1600" b="1" i="1" baseline="0" dirty="0">
                <a:solidFill>
                  <a:srgbClr val="FF0000"/>
                </a:solidFill>
              </a:rPr>
              <a:t>92		‘’		 100</a:t>
            </a:r>
            <a:endParaRPr lang="en-US" altLang="en-US" sz="14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b="1" i="1" baseline="0" dirty="0">
                <a:solidFill>
                  <a:srgbClr val="FF0000"/>
                </a:solidFill>
              </a:rPr>
              <a:t>18.14.12. </a:t>
            </a:r>
            <a:r>
              <a:rPr lang="en-US" altLang="en-US" sz="1600" b="1" i="1" baseline="0" dirty="0">
                <a:solidFill>
                  <a:srgbClr val="FF0000"/>
                </a:solidFill>
              </a:rPr>
              <a:t>01011101	18.14.12. </a:t>
            </a:r>
            <a:r>
              <a:rPr lang="en-US" altLang="en-US" sz="1800" b="1" i="1" baseline="0" dirty="0">
                <a:solidFill>
                  <a:srgbClr val="FF0000"/>
                </a:solidFill>
              </a:rPr>
              <a:t>93		‘’		 101</a:t>
            </a:r>
            <a:endParaRPr lang="en-US" altLang="en-US" sz="16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b="1" i="1" baseline="0" dirty="0">
                <a:solidFill>
                  <a:srgbClr val="FF0000"/>
                </a:solidFill>
              </a:rPr>
              <a:t>18.14.12. </a:t>
            </a:r>
            <a:r>
              <a:rPr lang="en-US" altLang="en-US" sz="1600" b="1" i="1" baseline="0" dirty="0">
                <a:solidFill>
                  <a:srgbClr val="FF0000"/>
                </a:solidFill>
              </a:rPr>
              <a:t>01011110	18.14.12. </a:t>
            </a:r>
            <a:r>
              <a:rPr lang="en-US" altLang="en-US" sz="1800" b="1" i="1" baseline="0" dirty="0">
                <a:solidFill>
                  <a:srgbClr val="FF0000"/>
                </a:solidFill>
              </a:rPr>
              <a:t>94		‘’		  110	</a:t>
            </a:r>
            <a:endParaRPr lang="en-US" altLang="en-US" sz="16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400" b="1" i="1" baseline="0" dirty="0">
                <a:solidFill>
                  <a:srgbClr val="FF0000"/>
                </a:solidFill>
              </a:rPr>
              <a:t>18.14.12. </a:t>
            </a:r>
            <a:r>
              <a:rPr lang="en-US" altLang="en-US" sz="1600" b="1" i="1" baseline="0" dirty="0">
                <a:solidFill>
                  <a:srgbClr val="FF0000"/>
                </a:solidFill>
              </a:rPr>
              <a:t>01011111	18.14.12. </a:t>
            </a:r>
            <a:r>
              <a:rPr lang="en-US" altLang="en-US" sz="1800" b="1" i="1" baseline="0" dirty="0">
                <a:solidFill>
                  <a:srgbClr val="FF0000"/>
                </a:solidFill>
              </a:rPr>
              <a:t>95		‘’		  110</a:t>
            </a:r>
            <a:endParaRPr lang="en-US" altLang="en-US" sz="1600" b="1" i="1" baseline="0" dirty="0">
              <a:solidFill>
                <a:srgbClr val="FF0000"/>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sz="1400" b="1" i="1" baseline="0" dirty="0">
              <a:solidFill>
                <a:srgbClr val="FF0000"/>
              </a:solidFill>
            </a:endParaRPr>
          </a:p>
          <a:p>
            <a:endParaRPr lang="en-US" altLang="en-US" b="1" baseline="0" dirty="0"/>
          </a:p>
        </p:txBody>
      </p:sp>
      <p:sp>
        <p:nvSpPr>
          <p:cNvPr id="208900" name="Slide Number Placeholder 3">
            <a:extLst>
              <a:ext uri="{FF2B5EF4-FFF2-40B4-BE49-F238E27FC236}">
                <a16:creationId xmlns:a16="http://schemas.microsoft.com/office/drawing/2014/main" id="{3EE951BF-1B2A-47FC-8CD5-06772011ECDE}"/>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3F4462F-5E9B-444C-B612-381334CAAD70}" type="slidenum">
              <a:rPr lang="en-US" altLang="zh-TW" b="0" smtClean="0">
                <a:latin typeface="Times New Roman" panose="02020603050405020304" pitchFamily="18" charset="0"/>
              </a:rPr>
              <a:pPr/>
              <a:t>112</a:t>
            </a:fld>
            <a:endParaRPr lang="en-US" altLang="zh-TW" b="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693B067-104F-469A-A34A-653B0EF2D0B5}"/>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75BFB295-F3A8-4881-8D18-5591A0D25141}"/>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C9F21C91-E6D2-45E7-B1D1-FE734E6FFC68}"/>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13" name="Rectangle 5">
                <a:extLst>
                  <a:ext uri="{FF2B5EF4-FFF2-40B4-BE49-F238E27FC236}">
                    <a16:creationId xmlns:a16="http://schemas.microsoft.com/office/drawing/2014/main" id="{756BE8C8-D12B-4090-B592-13E135DC5E9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nvGrpSpPr>
            <p:cNvPr id="6" name="Group 6">
              <a:extLst>
                <a:ext uri="{FF2B5EF4-FFF2-40B4-BE49-F238E27FC236}">
                  <a16:creationId xmlns:a16="http://schemas.microsoft.com/office/drawing/2014/main" id="{D9CA23F5-D79D-4A57-A73E-F7788A7462F6}"/>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C8E77B5D-D994-47A3-8399-962A15DCB44F}"/>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11" name="Rectangle 8">
                <a:extLst>
                  <a:ext uri="{FF2B5EF4-FFF2-40B4-BE49-F238E27FC236}">
                    <a16:creationId xmlns:a16="http://schemas.microsoft.com/office/drawing/2014/main" id="{9829FCCD-BA44-46E3-98B4-B2D30AF73F4E}"/>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sp>
          <p:nvSpPr>
            <p:cNvPr id="7" name="Rectangle 9">
              <a:extLst>
                <a:ext uri="{FF2B5EF4-FFF2-40B4-BE49-F238E27FC236}">
                  <a16:creationId xmlns:a16="http://schemas.microsoft.com/office/drawing/2014/main" id="{82A81091-9BF8-4A18-AAC1-88B9A82E7938}"/>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8" name="Rectangle 10">
              <a:extLst>
                <a:ext uri="{FF2B5EF4-FFF2-40B4-BE49-F238E27FC236}">
                  <a16:creationId xmlns:a16="http://schemas.microsoft.com/office/drawing/2014/main" id="{148DCC5B-BF9B-4A7B-BD96-A2A424D4DAC0}"/>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 name="Rectangle 11">
              <a:extLst>
                <a:ext uri="{FF2B5EF4-FFF2-40B4-BE49-F238E27FC236}">
                  <a16:creationId xmlns:a16="http://schemas.microsoft.com/office/drawing/2014/main" id="{31A99207-2A56-4B88-A92E-75CB6ED2A7EA}"/>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sp>
        <p:nvSpPr>
          <p:cNvPr id="14" name="Text Box 17">
            <a:extLst>
              <a:ext uri="{FF2B5EF4-FFF2-40B4-BE49-F238E27FC236}">
                <a16:creationId xmlns:a16="http://schemas.microsoft.com/office/drawing/2014/main" id="{2A79937F-2F6E-4BDC-853B-F4C3A8B2DAD2}"/>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defRPr/>
            </a:pPr>
            <a:r>
              <a:rPr lang="en-US" altLang="en-US" sz="1400" b="0">
                <a:latin typeface="McGrawHill-Italic" pitchFamily="2" charset="0"/>
              </a:rPr>
              <a:t>McGraw-Hill</a:t>
            </a:r>
            <a:endParaRPr lang="en-US" altLang="en-US" sz="2400" b="0">
              <a:latin typeface="Times New Roman" panose="02020603050405020304" pitchFamily="18" charset="0"/>
            </a:endParaRPr>
          </a:p>
        </p:txBody>
      </p:sp>
      <p:sp>
        <p:nvSpPr>
          <p:cNvPr id="15" name="Text Box 18">
            <a:extLst>
              <a:ext uri="{FF2B5EF4-FFF2-40B4-BE49-F238E27FC236}">
                <a16:creationId xmlns:a16="http://schemas.microsoft.com/office/drawing/2014/main" id="{016761E1-353F-4838-B04B-5F985769144A}"/>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r" eaLnBrk="1" hangingPunct="1">
              <a:spcBef>
                <a:spcPct val="50000"/>
              </a:spcBef>
              <a:buFontTx/>
              <a:buChar char="©"/>
              <a:defRPr/>
            </a:pPr>
            <a:r>
              <a:rPr lang="en-US" altLang="en-US" sz="1400" b="0">
                <a:latin typeface="McGrawHill-Italic" pitchFamily="2" charset="0"/>
              </a:rPr>
              <a:t>The McGraw-Hill Companies, Inc., 2000</a:t>
            </a:r>
            <a:endParaRPr lang="en-US" altLang="en-US" sz="2400" b="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a:t>Click to edit Master subtitle style</a:t>
            </a:r>
          </a:p>
        </p:txBody>
      </p:sp>
      <p:sp>
        <p:nvSpPr>
          <p:cNvPr id="16" name="Rectangle 14">
            <a:extLst>
              <a:ext uri="{FF2B5EF4-FFF2-40B4-BE49-F238E27FC236}">
                <a16:creationId xmlns:a16="http://schemas.microsoft.com/office/drawing/2014/main" id="{3D93B165-E137-43A3-8658-03AD9AC7B205}"/>
              </a:ext>
            </a:extLst>
          </p:cNvPr>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ea typeface="新細明體" pitchFamily="18" charset="-120"/>
              </a:defRPr>
            </a:lvl1pPr>
          </a:lstStyle>
          <a:p>
            <a:pPr>
              <a:defRPr/>
            </a:pPr>
            <a:endParaRPr lang="en-US" altLang="zh-TW"/>
          </a:p>
        </p:txBody>
      </p:sp>
      <p:sp>
        <p:nvSpPr>
          <p:cNvPr id="17" name="Rectangle 15">
            <a:extLst>
              <a:ext uri="{FF2B5EF4-FFF2-40B4-BE49-F238E27FC236}">
                <a16:creationId xmlns:a16="http://schemas.microsoft.com/office/drawing/2014/main" id="{6B454A6E-0CAF-45F1-86F7-4077D2D7414C}"/>
              </a:ext>
            </a:extLst>
          </p:cNvPr>
          <p:cNvSpPr>
            <a:spLocks noGrp="1" noChangeArrowheads="1"/>
          </p:cNvSpPr>
          <p:nvPr>
            <p:ph type="ftr" sz="quarter" idx="11"/>
          </p:nvPr>
        </p:nvSpPr>
        <p:spPr>
          <a:xfrm>
            <a:off x="3429000" y="6248400"/>
            <a:ext cx="2895600" cy="457200"/>
          </a:xfrm>
        </p:spPr>
        <p:txBody>
          <a:bodyPr/>
          <a:lstStyle>
            <a:lvl1pPr algn="ctr">
              <a:defRPr sz="1400" b="0">
                <a:solidFill>
                  <a:schemeClr val="bg2"/>
                </a:solidFill>
              </a:defRPr>
            </a:lvl1pPr>
          </a:lstStyle>
          <a:p>
            <a:pPr>
              <a:defRPr/>
            </a:pPr>
            <a:r>
              <a:rPr lang="en-US" altLang="zh-TW"/>
              <a:t>TCP/IP Protocol Suite</a:t>
            </a:r>
          </a:p>
        </p:txBody>
      </p:sp>
      <p:sp>
        <p:nvSpPr>
          <p:cNvPr id="18" name="Rectangle 16">
            <a:extLst>
              <a:ext uri="{FF2B5EF4-FFF2-40B4-BE49-F238E27FC236}">
                <a16:creationId xmlns:a16="http://schemas.microsoft.com/office/drawing/2014/main" id="{29FF0D98-54E3-4497-9C36-245995934419}"/>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3FC8631-5ACE-414F-98C4-C1DFE6B52CAC}" type="slidenum">
              <a:rPr lang="en-US" altLang="zh-TW"/>
              <a:pPr>
                <a:defRPr/>
              </a:pPr>
              <a:t>‹#›</a:t>
            </a:fld>
            <a:endParaRPr lang="en-US" altLang="zh-TW"/>
          </a:p>
        </p:txBody>
      </p:sp>
    </p:spTree>
    <p:extLst>
      <p:ext uri="{BB962C8B-B14F-4D97-AF65-F5344CB8AC3E}">
        <p14:creationId xmlns:p14="http://schemas.microsoft.com/office/powerpoint/2010/main" val="208485441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CA24EB33-56D1-42C4-AD34-2D2DA122EF95}"/>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47F5E4D1-D3FB-4878-AB49-952DA9574E56}"/>
              </a:ext>
            </a:extLst>
          </p:cNvPr>
          <p:cNvSpPr>
            <a:spLocks noGrp="1" noChangeArrowheads="1"/>
          </p:cNvSpPr>
          <p:nvPr>
            <p:ph type="sldNum" sz="quarter" idx="11"/>
          </p:nvPr>
        </p:nvSpPr>
        <p:spPr>
          <a:ln/>
        </p:spPr>
        <p:txBody>
          <a:bodyPr/>
          <a:lstStyle>
            <a:lvl1pPr>
              <a:defRPr/>
            </a:lvl1pPr>
          </a:lstStyle>
          <a:p>
            <a:pPr>
              <a:defRPr/>
            </a:pPr>
            <a:fld id="{1A4BB4AC-5E80-4072-A623-A17EF56C761F}" type="slidenum">
              <a:rPr lang="en-US" altLang="zh-TW"/>
              <a:pPr>
                <a:defRPr/>
              </a:pPr>
              <a:t>‹#›</a:t>
            </a:fld>
            <a:endParaRPr lang="en-US" altLang="zh-TW"/>
          </a:p>
        </p:txBody>
      </p:sp>
    </p:spTree>
    <p:extLst>
      <p:ext uri="{BB962C8B-B14F-4D97-AF65-F5344CB8AC3E}">
        <p14:creationId xmlns:p14="http://schemas.microsoft.com/office/powerpoint/2010/main" val="382175901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D27963D3-5E2C-4010-B0F2-79F2B5132D23}"/>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C33D528D-590E-469D-8B13-13B54A4E6E88}"/>
              </a:ext>
            </a:extLst>
          </p:cNvPr>
          <p:cNvSpPr>
            <a:spLocks noGrp="1" noChangeArrowheads="1"/>
          </p:cNvSpPr>
          <p:nvPr>
            <p:ph type="sldNum" sz="quarter" idx="11"/>
          </p:nvPr>
        </p:nvSpPr>
        <p:spPr>
          <a:ln/>
        </p:spPr>
        <p:txBody>
          <a:bodyPr/>
          <a:lstStyle>
            <a:lvl1pPr>
              <a:defRPr/>
            </a:lvl1pPr>
          </a:lstStyle>
          <a:p>
            <a:pPr>
              <a:defRPr/>
            </a:pPr>
            <a:fld id="{1C3F0AB0-8E74-4870-BFA0-EE2D96C7AF2D}" type="slidenum">
              <a:rPr lang="en-US" altLang="zh-TW"/>
              <a:pPr>
                <a:defRPr/>
              </a:pPr>
              <a:t>‹#›</a:t>
            </a:fld>
            <a:endParaRPr lang="en-US" altLang="zh-TW"/>
          </a:p>
        </p:txBody>
      </p:sp>
    </p:spTree>
    <p:extLst>
      <p:ext uri="{BB962C8B-B14F-4D97-AF65-F5344CB8AC3E}">
        <p14:creationId xmlns:p14="http://schemas.microsoft.com/office/powerpoint/2010/main" val="17926129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5F59AD4C-7A0B-45DA-BC48-4BB69C831FC4}"/>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E734696A-1954-4A5C-858B-6EABB72AD2A0}"/>
              </a:ext>
            </a:extLst>
          </p:cNvPr>
          <p:cNvSpPr>
            <a:spLocks noGrp="1" noChangeArrowheads="1"/>
          </p:cNvSpPr>
          <p:nvPr>
            <p:ph type="sldNum" sz="quarter" idx="11"/>
          </p:nvPr>
        </p:nvSpPr>
        <p:spPr>
          <a:ln/>
        </p:spPr>
        <p:txBody>
          <a:bodyPr/>
          <a:lstStyle>
            <a:lvl1pPr>
              <a:defRPr/>
            </a:lvl1pPr>
          </a:lstStyle>
          <a:p>
            <a:pPr>
              <a:defRPr/>
            </a:pPr>
            <a:fld id="{7C990738-E54D-4C72-9EA0-51400B7B9703}" type="slidenum">
              <a:rPr lang="en-US" altLang="zh-TW"/>
              <a:pPr>
                <a:defRPr/>
              </a:pPr>
              <a:t>‹#›</a:t>
            </a:fld>
            <a:endParaRPr lang="en-US" altLang="zh-TW"/>
          </a:p>
        </p:txBody>
      </p:sp>
    </p:spTree>
    <p:extLst>
      <p:ext uri="{BB962C8B-B14F-4D97-AF65-F5344CB8AC3E}">
        <p14:creationId xmlns:p14="http://schemas.microsoft.com/office/powerpoint/2010/main" val="23702524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1CD933BA-16AA-4E35-8C06-D2F447276E3A}"/>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622B98D8-0108-4609-9B96-39024B082B3D}"/>
              </a:ext>
            </a:extLst>
          </p:cNvPr>
          <p:cNvSpPr>
            <a:spLocks noGrp="1" noChangeArrowheads="1"/>
          </p:cNvSpPr>
          <p:nvPr>
            <p:ph type="sldNum" sz="quarter" idx="11"/>
          </p:nvPr>
        </p:nvSpPr>
        <p:spPr>
          <a:ln/>
        </p:spPr>
        <p:txBody>
          <a:bodyPr/>
          <a:lstStyle>
            <a:lvl1pPr>
              <a:defRPr/>
            </a:lvl1pPr>
          </a:lstStyle>
          <a:p>
            <a:pPr>
              <a:defRPr/>
            </a:pPr>
            <a:fld id="{1DBB3612-A692-41FA-9BD2-D64EBA232E76}" type="slidenum">
              <a:rPr lang="en-US" altLang="zh-TW"/>
              <a:pPr>
                <a:defRPr/>
              </a:pPr>
              <a:t>‹#›</a:t>
            </a:fld>
            <a:endParaRPr lang="en-US" altLang="zh-TW"/>
          </a:p>
        </p:txBody>
      </p:sp>
    </p:spTree>
    <p:extLst>
      <p:ext uri="{BB962C8B-B14F-4D97-AF65-F5344CB8AC3E}">
        <p14:creationId xmlns:p14="http://schemas.microsoft.com/office/powerpoint/2010/main" val="13016523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2E98B61B-59A1-47B1-9BCA-E7E94630CD84}"/>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D7AA1882-9376-4171-826C-35CFCAB39C38}"/>
              </a:ext>
            </a:extLst>
          </p:cNvPr>
          <p:cNvSpPr>
            <a:spLocks noGrp="1" noChangeArrowheads="1"/>
          </p:cNvSpPr>
          <p:nvPr>
            <p:ph type="sldNum" sz="quarter" idx="11"/>
          </p:nvPr>
        </p:nvSpPr>
        <p:spPr>
          <a:ln/>
        </p:spPr>
        <p:txBody>
          <a:bodyPr/>
          <a:lstStyle>
            <a:lvl1pPr>
              <a:defRPr/>
            </a:lvl1pPr>
          </a:lstStyle>
          <a:p>
            <a:pPr>
              <a:defRPr/>
            </a:pPr>
            <a:fld id="{99AB594E-A485-4FC6-9EDD-C192E4E70B05}" type="slidenum">
              <a:rPr lang="en-US" altLang="zh-TW"/>
              <a:pPr>
                <a:defRPr/>
              </a:pPr>
              <a:t>‹#›</a:t>
            </a:fld>
            <a:endParaRPr lang="en-US" altLang="zh-TW"/>
          </a:p>
        </p:txBody>
      </p:sp>
    </p:spTree>
    <p:extLst>
      <p:ext uri="{BB962C8B-B14F-4D97-AF65-F5344CB8AC3E}">
        <p14:creationId xmlns:p14="http://schemas.microsoft.com/office/powerpoint/2010/main" val="289935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Rectangle 12">
            <a:extLst>
              <a:ext uri="{FF2B5EF4-FFF2-40B4-BE49-F238E27FC236}">
                <a16:creationId xmlns:a16="http://schemas.microsoft.com/office/drawing/2014/main" id="{7A53A178-F79F-45FB-80FE-ED974F27CC20}"/>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05B6A782-C6EC-45EE-A888-7C08EB2F37E0}"/>
              </a:ext>
            </a:extLst>
          </p:cNvPr>
          <p:cNvSpPr>
            <a:spLocks noGrp="1" noChangeArrowheads="1"/>
          </p:cNvSpPr>
          <p:nvPr>
            <p:ph type="sldNum" sz="quarter" idx="11"/>
          </p:nvPr>
        </p:nvSpPr>
        <p:spPr>
          <a:ln/>
        </p:spPr>
        <p:txBody>
          <a:bodyPr/>
          <a:lstStyle>
            <a:lvl1pPr>
              <a:defRPr/>
            </a:lvl1pPr>
          </a:lstStyle>
          <a:p>
            <a:pPr>
              <a:defRPr/>
            </a:pPr>
            <a:fld id="{FD22944A-E21C-4201-B199-B22272AE1FE4}" type="slidenum">
              <a:rPr lang="en-US" altLang="zh-TW"/>
              <a:pPr>
                <a:defRPr/>
              </a:pPr>
              <a:t>‹#›</a:t>
            </a:fld>
            <a:endParaRPr lang="en-US" altLang="zh-TW"/>
          </a:p>
        </p:txBody>
      </p:sp>
    </p:spTree>
    <p:extLst>
      <p:ext uri="{BB962C8B-B14F-4D97-AF65-F5344CB8AC3E}">
        <p14:creationId xmlns:p14="http://schemas.microsoft.com/office/powerpoint/2010/main" val="45945072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D4CC5F24-37CF-417E-839F-1952C5B2A7BB}"/>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7974EE35-3FD9-4B1F-8DBC-9DDED9A0F240}"/>
              </a:ext>
            </a:extLst>
          </p:cNvPr>
          <p:cNvSpPr>
            <a:spLocks noGrp="1" noChangeArrowheads="1"/>
          </p:cNvSpPr>
          <p:nvPr>
            <p:ph type="sldNum" sz="quarter" idx="11"/>
          </p:nvPr>
        </p:nvSpPr>
        <p:spPr>
          <a:ln/>
        </p:spPr>
        <p:txBody>
          <a:bodyPr/>
          <a:lstStyle>
            <a:lvl1pPr>
              <a:defRPr/>
            </a:lvl1pPr>
          </a:lstStyle>
          <a:p>
            <a:pPr>
              <a:defRPr/>
            </a:pPr>
            <a:fld id="{6CACDBFE-68E7-43DC-9EF5-765E6FE2C041}" type="slidenum">
              <a:rPr lang="en-US" altLang="zh-TW"/>
              <a:pPr>
                <a:defRPr/>
              </a:pPr>
              <a:t>‹#›</a:t>
            </a:fld>
            <a:endParaRPr lang="en-US" altLang="zh-TW"/>
          </a:p>
        </p:txBody>
      </p:sp>
    </p:spTree>
    <p:extLst>
      <p:ext uri="{BB962C8B-B14F-4D97-AF65-F5344CB8AC3E}">
        <p14:creationId xmlns:p14="http://schemas.microsoft.com/office/powerpoint/2010/main" val="387147879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C15DA6CB-42F9-4641-B8A4-D04C80EE2114}"/>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a:extLst>
              <a:ext uri="{FF2B5EF4-FFF2-40B4-BE49-F238E27FC236}">
                <a16:creationId xmlns:a16="http://schemas.microsoft.com/office/drawing/2014/main" id="{E55B1021-5B90-4C47-94B1-FE291F283898}"/>
              </a:ext>
            </a:extLst>
          </p:cNvPr>
          <p:cNvSpPr>
            <a:spLocks noGrp="1" noChangeArrowheads="1"/>
          </p:cNvSpPr>
          <p:nvPr>
            <p:ph type="sldNum" sz="quarter" idx="11"/>
          </p:nvPr>
        </p:nvSpPr>
        <p:spPr>
          <a:ln/>
        </p:spPr>
        <p:txBody>
          <a:bodyPr/>
          <a:lstStyle>
            <a:lvl1pPr>
              <a:defRPr/>
            </a:lvl1pPr>
          </a:lstStyle>
          <a:p>
            <a:pPr>
              <a:defRPr/>
            </a:pPr>
            <a:fld id="{7F0E71DC-BD53-42D0-842B-152BA7AB9645}" type="slidenum">
              <a:rPr lang="en-US" altLang="zh-TW"/>
              <a:pPr>
                <a:defRPr/>
              </a:pPr>
              <a:t>‹#›</a:t>
            </a:fld>
            <a:endParaRPr lang="en-US" altLang="zh-TW"/>
          </a:p>
        </p:txBody>
      </p:sp>
    </p:spTree>
    <p:extLst>
      <p:ext uri="{BB962C8B-B14F-4D97-AF65-F5344CB8AC3E}">
        <p14:creationId xmlns:p14="http://schemas.microsoft.com/office/powerpoint/2010/main" val="400814797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55F493C3-9FEF-4D34-8DAA-3D868A3604E9}"/>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a:extLst>
              <a:ext uri="{FF2B5EF4-FFF2-40B4-BE49-F238E27FC236}">
                <a16:creationId xmlns:a16="http://schemas.microsoft.com/office/drawing/2014/main" id="{23DD29EC-A71E-43D6-BEC8-6D4FCA7098C2}"/>
              </a:ext>
            </a:extLst>
          </p:cNvPr>
          <p:cNvSpPr>
            <a:spLocks noGrp="1" noChangeArrowheads="1"/>
          </p:cNvSpPr>
          <p:nvPr>
            <p:ph type="sldNum" sz="quarter" idx="11"/>
          </p:nvPr>
        </p:nvSpPr>
        <p:spPr>
          <a:ln/>
        </p:spPr>
        <p:txBody>
          <a:bodyPr/>
          <a:lstStyle>
            <a:lvl1pPr>
              <a:defRPr/>
            </a:lvl1pPr>
          </a:lstStyle>
          <a:p>
            <a:pPr>
              <a:defRPr/>
            </a:pPr>
            <a:fld id="{6CDC7E43-185E-4126-9DEC-3A85FF859230}" type="slidenum">
              <a:rPr lang="en-US" altLang="zh-TW"/>
              <a:pPr>
                <a:defRPr/>
              </a:pPr>
              <a:t>‹#›</a:t>
            </a:fld>
            <a:endParaRPr lang="en-US" altLang="zh-TW"/>
          </a:p>
        </p:txBody>
      </p:sp>
    </p:spTree>
    <p:extLst>
      <p:ext uri="{BB962C8B-B14F-4D97-AF65-F5344CB8AC3E}">
        <p14:creationId xmlns:p14="http://schemas.microsoft.com/office/powerpoint/2010/main" val="34060131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2F07830D-DD4B-4AB0-958E-7B9F009BA399}"/>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a:extLst>
              <a:ext uri="{FF2B5EF4-FFF2-40B4-BE49-F238E27FC236}">
                <a16:creationId xmlns:a16="http://schemas.microsoft.com/office/drawing/2014/main" id="{02192E59-41F4-4B85-9730-6432D1C9354F}"/>
              </a:ext>
            </a:extLst>
          </p:cNvPr>
          <p:cNvSpPr>
            <a:spLocks noGrp="1" noChangeArrowheads="1"/>
          </p:cNvSpPr>
          <p:nvPr>
            <p:ph type="sldNum" sz="quarter" idx="11"/>
          </p:nvPr>
        </p:nvSpPr>
        <p:spPr>
          <a:ln/>
        </p:spPr>
        <p:txBody>
          <a:bodyPr/>
          <a:lstStyle>
            <a:lvl1pPr>
              <a:defRPr/>
            </a:lvl1pPr>
          </a:lstStyle>
          <a:p>
            <a:pPr>
              <a:defRPr/>
            </a:pPr>
            <a:fld id="{94872456-B057-454A-8002-D075B02D6704}" type="slidenum">
              <a:rPr lang="en-US" altLang="zh-TW"/>
              <a:pPr>
                <a:defRPr/>
              </a:pPr>
              <a:t>‹#›</a:t>
            </a:fld>
            <a:endParaRPr lang="en-US" altLang="zh-TW"/>
          </a:p>
        </p:txBody>
      </p:sp>
    </p:spTree>
    <p:extLst>
      <p:ext uri="{BB962C8B-B14F-4D97-AF65-F5344CB8AC3E}">
        <p14:creationId xmlns:p14="http://schemas.microsoft.com/office/powerpoint/2010/main" val="407758655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ED9C59E0-7EF2-43AA-8AE0-67E775E326D4}"/>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C1EAA9B0-9589-48AB-AD25-8238CE350C84}"/>
              </a:ext>
            </a:extLst>
          </p:cNvPr>
          <p:cNvSpPr>
            <a:spLocks noGrp="1" noChangeArrowheads="1"/>
          </p:cNvSpPr>
          <p:nvPr>
            <p:ph type="sldNum" sz="quarter" idx="11"/>
          </p:nvPr>
        </p:nvSpPr>
        <p:spPr>
          <a:ln/>
        </p:spPr>
        <p:txBody>
          <a:bodyPr/>
          <a:lstStyle>
            <a:lvl1pPr>
              <a:defRPr/>
            </a:lvl1pPr>
          </a:lstStyle>
          <a:p>
            <a:pPr>
              <a:defRPr/>
            </a:pPr>
            <a:fld id="{D01F6139-A444-4F59-B843-02671AB07DA6}" type="slidenum">
              <a:rPr lang="en-US" altLang="zh-TW"/>
              <a:pPr>
                <a:defRPr/>
              </a:pPr>
              <a:t>‹#›</a:t>
            </a:fld>
            <a:endParaRPr lang="en-US" altLang="zh-TW"/>
          </a:p>
        </p:txBody>
      </p:sp>
    </p:spTree>
    <p:extLst>
      <p:ext uri="{BB962C8B-B14F-4D97-AF65-F5344CB8AC3E}">
        <p14:creationId xmlns:p14="http://schemas.microsoft.com/office/powerpoint/2010/main" val="32556284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DE26DA03-533C-4921-B700-B349D824AB8B}"/>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031E5205-BAB7-4EF9-9794-EAFE5AF4C1F0}"/>
              </a:ext>
            </a:extLst>
          </p:cNvPr>
          <p:cNvSpPr>
            <a:spLocks noGrp="1" noChangeArrowheads="1"/>
          </p:cNvSpPr>
          <p:nvPr>
            <p:ph type="sldNum" sz="quarter" idx="11"/>
          </p:nvPr>
        </p:nvSpPr>
        <p:spPr>
          <a:ln/>
        </p:spPr>
        <p:txBody>
          <a:bodyPr/>
          <a:lstStyle>
            <a:lvl1pPr>
              <a:defRPr/>
            </a:lvl1pPr>
          </a:lstStyle>
          <a:p>
            <a:pPr>
              <a:defRPr/>
            </a:pPr>
            <a:fld id="{A83F5C62-0ECD-4257-B904-F7AD4FBA6627}" type="slidenum">
              <a:rPr lang="en-US" altLang="zh-TW"/>
              <a:pPr>
                <a:defRPr/>
              </a:pPr>
              <a:t>‹#›</a:t>
            </a:fld>
            <a:endParaRPr lang="en-US" altLang="zh-TW"/>
          </a:p>
        </p:txBody>
      </p:sp>
    </p:spTree>
    <p:extLst>
      <p:ext uri="{BB962C8B-B14F-4D97-AF65-F5344CB8AC3E}">
        <p14:creationId xmlns:p14="http://schemas.microsoft.com/office/powerpoint/2010/main" val="397546373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67EB9BD3-91C7-44F4-A275-577F29FF787F}"/>
              </a:ext>
            </a:extLst>
          </p:cNvPr>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新細明體" panose="02020500000000000000" pitchFamily="18" charset="-120"/>
              </a:defRPr>
            </a:lvl1pPr>
          </a:lstStyle>
          <a:p>
            <a:pPr>
              <a:defRPr/>
            </a:pPr>
            <a:r>
              <a:rPr lang="en-US" altLang="zh-TW"/>
              <a:t>TCP/IP Protocol Suite</a:t>
            </a:r>
          </a:p>
        </p:txBody>
      </p:sp>
      <p:sp>
        <p:nvSpPr>
          <p:cNvPr id="209933" name="Rectangle 13">
            <a:extLst>
              <a:ext uri="{FF2B5EF4-FFF2-40B4-BE49-F238E27FC236}">
                <a16:creationId xmlns:a16="http://schemas.microsoft.com/office/drawing/2014/main" id="{B730632B-EFBA-4268-8A81-793DD903D034}"/>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ea typeface="新細明體" pitchFamily="18" charset="-120"/>
              </a:defRPr>
            </a:lvl1pPr>
          </a:lstStyle>
          <a:p>
            <a:pPr>
              <a:defRPr/>
            </a:pPr>
            <a:fld id="{C183F252-6362-4ECD-BA44-72918ECC82DC}"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852"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Lst>
  <p:transition/>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12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89.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7.xml"/><Relationship Id="rId4" Type="http://schemas.openxmlformats.org/officeDocument/2006/relationships/image" Target="../media/image97.emf"/></Relationships>
</file>

<file path=ppt/slides/_rels/slide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100.emf"/><Relationship Id="rId4" Type="http://schemas.openxmlformats.org/officeDocument/2006/relationships/image" Target="../media/image99.emf"/></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03.emf"/></Relationships>
</file>

<file path=ppt/slides/_rels/slide1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131.xml"/><Relationship Id="rId1" Type="http://schemas.openxmlformats.org/officeDocument/2006/relationships/slideLayout" Target="../slideLayouts/slideLayout7.xml"/><Relationship Id="rId5" Type="http://schemas.openxmlformats.org/officeDocument/2006/relationships/image" Target="../media/image108.emf"/><Relationship Id="rId4" Type="http://schemas.openxmlformats.org/officeDocument/2006/relationships/image" Target="../media/image107.emf"/></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136.xml"/><Relationship Id="rId1" Type="http://schemas.openxmlformats.org/officeDocument/2006/relationships/slideLayout" Target="../slideLayouts/slideLayout7.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1.png"/><Relationship Id="rId7"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3.png"/><Relationship Id="rId7"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4.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slide" Target="slide90.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 Target="slide142.xml"/><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slide" Target="slide65.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slide" Target="slide20.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slide" Target="slide22.xml"/></Relationships>
</file>

<file path=ppt/slides/_rels/slide97.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頁尾版面配置區 1">
            <a:extLst>
              <a:ext uri="{FF2B5EF4-FFF2-40B4-BE49-F238E27FC236}">
                <a16:creationId xmlns:a16="http://schemas.microsoft.com/office/drawing/2014/main" id="{7FE474C5-4AE2-46BF-943C-EB06C54F1EA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099" name="投影片編號版面配置區 2">
            <a:extLst>
              <a:ext uri="{FF2B5EF4-FFF2-40B4-BE49-F238E27FC236}">
                <a16:creationId xmlns:a16="http://schemas.microsoft.com/office/drawing/2014/main" id="{27129D3A-3ED7-4F76-8D00-58E6344FCDA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ABB07D-6EC3-453F-8BBB-17EBA63F6CAE}" type="slidenum">
              <a:rPr lang="en-US" altLang="zh-TW" b="0" smtClean="0"/>
              <a:pPr/>
              <a:t>1</a:t>
            </a:fld>
            <a:endParaRPr lang="en-US" altLang="zh-TW" b="0"/>
          </a:p>
        </p:txBody>
      </p:sp>
      <p:sp>
        <p:nvSpPr>
          <p:cNvPr id="4100" name="Text Box 2">
            <a:extLst>
              <a:ext uri="{FF2B5EF4-FFF2-40B4-BE49-F238E27FC236}">
                <a16:creationId xmlns:a16="http://schemas.microsoft.com/office/drawing/2014/main" id="{DE33DE43-8A73-40A4-A8A9-A6C6D56A496C}"/>
              </a:ext>
            </a:extLst>
          </p:cNvPr>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b="1">
                <a:solidFill>
                  <a:schemeClr val="tx1"/>
                </a:solidFill>
                <a:latin typeface="Tahoma" panose="020B0604030504040204" pitchFamily="34" charset="0"/>
              </a:defRPr>
            </a:lvl1pPr>
            <a:lvl2pPr marL="742950" indent="-285750" defTabSz="1028700">
              <a:defRPr b="1">
                <a:solidFill>
                  <a:schemeClr val="tx1"/>
                </a:solidFill>
                <a:latin typeface="Tahoma" panose="020B0604030504040204" pitchFamily="34" charset="0"/>
              </a:defRPr>
            </a:lvl2pPr>
            <a:lvl3pPr marL="1143000" indent="-228600" defTabSz="1028700">
              <a:defRPr b="1">
                <a:solidFill>
                  <a:schemeClr val="tx1"/>
                </a:solidFill>
                <a:latin typeface="Tahoma" panose="020B0604030504040204" pitchFamily="34" charset="0"/>
              </a:defRPr>
            </a:lvl3pPr>
            <a:lvl4pPr marL="1600200" indent="-228600" defTabSz="1028700">
              <a:defRPr b="1">
                <a:solidFill>
                  <a:schemeClr val="tx1"/>
                </a:solidFill>
                <a:latin typeface="Tahoma" panose="020B0604030504040204" pitchFamily="34" charset="0"/>
              </a:defRPr>
            </a:lvl4pPr>
            <a:lvl5pPr marL="2057400" indent="-228600" defTabSz="1028700">
              <a:defRPr b="1">
                <a:solidFill>
                  <a:schemeClr val="tx1"/>
                </a:solidFill>
                <a:latin typeface="Tahoma" panose="020B0604030504040204" pitchFamily="34" charset="0"/>
              </a:defRPr>
            </a:lvl5pPr>
            <a:lvl6pPr marL="2514600" indent="-228600" defTabSz="1028700" eaLnBrk="0" fontAlgn="base" hangingPunct="0">
              <a:spcBef>
                <a:spcPct val="0"/>
              </a:spcBef>
              <a:spcAft>
                <a:spcPct val="0"/>
              </a:spcAft>
              <a:defRPr b="1">
                <a:solidFill>
                  <a:schemeClr val="tx1"/>
                </a:solidFill>
                <a:latin typeface="Tahoma" panose="020B0604030504040204" pitchFamily="34" charset="0"/>
              </a:defRPr>
            </a:lvl6pPr>
            <a:lvl7pPr marL="2971800" indent="-228600" defTabSz="1028700" eaLnBrk="0" fontAlgn="base" hangingPunct="0">
              <a:spcBef>
                <a:spcPct val="0"/>
              </a:spcBef>
              <a:spcAft>
                <a:spcPct val="0"/>
              </a:spcAft>
              <a:defRPr b="1">
                <a:solidFill>
                  <a:schemeClr val="tx1"/>
                </a:solidFill>
                <a:latin typeface="Tahoma" panose="020B0604030504040204" pitchFamily="34" charset="0"/>
              </a:defRPr>
            </a:lvl7pPr>
            <a:lvl8pPr marL="3429000" indent="-228600" defTabSz="1028700" eaLnBrk="0" fontAlgn="base" hangingPunct="0">
              <a:spcBef>
                <a:spcPct val="0"/>
              </a:spcBef>
              <a:spcAft>
                <a:spcPct val="0"/>
              </a:spcAft>
              <a:defRPr b="1">
                <a:solidFill>
                  <a:schemeClr val="tx1"/>
                </a:solidFill>
                <a:latin typeface="Tahoma" panose="020B0604030504040204" pitchFamily="34" charset="0"/>
              </a:defRPr>
            </a:lvl8pPr>
            <a:lvl9pPr marL="3886200" indent="-228600" defTabSz="10287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pPr>
            <a:r>
              <a:rPr lang="en-US" altLang="zh-TW" sz="1000" b="0">
                <a:latin typeface="Arial" panose="020B0604020202020204" pitchFamily="34" charset="0"/>
                <a:ea typeface="新細明體" panose="02020500000000000000" pitchFamily="18" charset="-120"/>
              </a:rPr>
              <a:t>Copyright </a:t>
            </a:r>
            <a:r>
              <a:rPr lang="en-US" altLang="zh-TW" sz="1000" b="0">
                <a:latin typeface="Arial" panose="020B0604020202020204" pitchFamily="34" charset="0"/>
                <a:ea typeface="新細明體" panose="02020500000000000000" pitchFamily="18" charset="-120"/>
                <a:cs typeface="Times New Roman" panose="02020603050405020304" pitchFamily="18" charset="0"/>
              </a:rPr>
              <a:t>© </a:t>
            </a:r>
            <a:r>
              <a:rPr lang="en-US" altLang="zh-TW" sz="1000" b="0">
                <a:latin typeface="Arial" panose="020B0604020202020204" pitchFamily="34" charset="0"/>
                <a:ea typeface="新細明體" panose="02020500000000000000" pitchFamily="18" charset="-120"/>
              </a:rPr>
              <a:t>The McGraw-Hill Companies, Inc. Permission required for reproduction or display.</a:t>
            </a:r>
          </a:p>
        </p:txBody>
      </p:sp>
      <p:pic>
        <p:nvPicPr>
          <p:cNvPr id="4101" name="Picture 3" descr="brandinglogo">
            <a:extLst>
              <a:ext uri="{FF2B5EF4-FFF2-40B4-BE49-F238E27FC236}">
                <a16:creationId xmlns:a16="http://schemas.microsoft.com/office/drawing/2014/main" id="{6DA4D8E8-F61A-4551-BC34-A7541AA99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 Box 4">
            <a:extLst>
              <a:ext uri="{FF2B5EF4-FFF2-40B4-BE49-F238E27FC236}">
                <a16:creationId xmlns:a16="http://schemas.microsoft.com/office/drawing/2014/main" id="{22866F67-D096-4C53-B221-2BF02826A4AD}"/>
              </a:ext>
            </a:extLst>
          </p:cNvPr>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latin typeface="Times" panose="02020603050405020304" pitchFamily="18" charset="0"/>
                <a:ea typeface="新細明體" panose="02020500000000000000" pitchFamily="18" charset="-120"/>
              </a:rPr>
              <a:t>Chapter 5</a:t>
            </a:r>
          </a:p>
        </p:txBody>
      </p:sp>
      <p:pic>
        <p:nvPicPr>
          <p:cNvPr id="4103" name="Picture 5" descr="Forouzan4e10lbj_nm3">
            <a:extLst>
              <a:ext uri="{FF2B5EF4-FFF2-40B4-BE49-F238E27FC236}">
                <a16:creationId xmlns:a16="http://schemas.microsoft.com/office/drawing/2014/main" id="{E85387ED-AC47-4AFC-BCAE-E93AAB924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6">
            <a:extLst>
              <a:ext uri="{FF2B5EF4-FFF2-40B4-BE49-F238E27FC236}">
                <a16:creationId xmlns:a16="http://schemas.microsoft.com/office/drawing/2014/main" id="{AFCDD350-314B-42A6-8C13-3ABEDCD98734}"/>
              </a:ext>
            </a:extLst>
          </p:cNvPr>
          <p:cNvSpPr txBox="1">
            <a:spLocks noChangeArrowheads="1"/>
          </p:cNvSpPr>
          <p:nvPr/>
        </p:nvSpPr>
        <p:spPr bwMode="auto">
          <a:xfrm>
            <a:off x="263525" y="2209800"/>
            <a:ext cx="4156075" cy="15557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solidFill>
                  <a:schemeClr val="folHlink"/>
                </a:solidFill>
                <a:latin typeface="Times" panose="02020603050405020304" pitchFamily="18" charset="0"/>
                <a:ea typeface="新細明體" panose="02020500000000000000" pitchFamily="18" charset="-120"/>
              </a:rPr>
              <a:t>IPv4 Addresses</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頁尾版面配置區 1">
            <a:extLst>
              <a:ext uri="{FF2B5EF4-FFF2-40B4-BE49-F238E27FC236}">
                <a16:creationId xmlns:a16="http://schemas.microsoft.com/office/drawing/2014/main" id="{D9C82EDD-EAC8-468D-BAFD-9A358D76B87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531" name="投影片編號版面配置區 2">
            <a:extLst>
              <a:ext uri="{FF2B5EF4-FFF2-40B4-BE49-F238E27FC236}">
                <a16:creationId xmlns:a16="http://schemas.microsoft.com/office/drawing/2014/main" id="{6BCCB399-0814-4D2D-9A0D-2E74CCC2629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F31FF59-5482-439B-BDE6-E9D4491AF32E}" type="slidenum">
              <a:rPr lang="en-US" altLang="zh-TW" b="0" smtClean="0"/>
              <a:pPr/>
              <a:t>10</a:t>
            </a:fld>
            <a:endParaRPr lang="en-US" altLang="zh-TW" b="0"/>
          </a:p>
        </p:txBody>
      </p:sp>
      <p:sp>
        <p:nvSpPr>
          <p:cNvPr id="22532" name="Text Box 2">
            <a:extLst>
              <a:ext uri="{FF2B5EF4-FFF2-40B4-BE49-F238E27FC236}">
                <a16:creationId xmlns:a16="http://schemas.microsoft.com/office/drawing/2014/main" id="{84DCB907-31BF-4737-865D-BC2369AB04D5}"/>
              </a:ext>
            </a:extLst>
          </p:cNvPr>
          <p:cNvSpPr txBox="1">
            <a:spLocks noChangeArrowheads="1"/>
          </p:cNvSpPr>
          <p:nvPr/>
        </p:nvSpPr>
        <p:spPr bwMode="auto">
          <a:xfrm>
            <a:off x="76200" y="696913"/>
            <a:ext cx="8839200" cy="526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Change the following IPv4 addresses from binary notation to </a:t>
            </a:r>
            <a:r>
              <a:rPr lang="en-US" altLang="zh-TW" sz="2400" u="sng">
                <a:solidFill>
                  <a:schemeClr val="tx2"/>
                </a:solidFill>
                <a:latin typeface="Arial Unicode MS" pitchFamily="34" charset="-128"/>
                <a:ea typeface="新細明體" panose="02020500000000000000" pitchFamily="18" charset="-120"/>
              </a:rPr>
              <a:t>dotted-decimal notation</a:t>
            </a:r>
            <a:r>
              <a:rPr lang="en-US" altLang="zh-TW" sz="2400">
                <a:latin typeface="Arial Unicode MS" pitchFamily="34" charset="-128"/>
                <a:ea typeface="新細明體" panose="02020500000000000000" pitchFamily="18" charset="-120"/>
              </a:rPr>
              <a:t>.</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10000001  00001011  00001011  11101111</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11000001  10000011  00011011  11111111</a:t>
            </a:r>
          </a:p>
          <a:p>
            <a:pPr algn="just"/>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11100111  11011011  10001011  01101111</a:t>
            </a:r>
          </a:p>
          <a:p>
            <a:pPr algn="just"/>
            <a:r>
              <a:rPr lang="en-US" altLang="zh-TW" sz="2400">
                <a:solidFill>
                  <a:schemeClr val="hlink"/>
                </a:solidFill>
                <a:latin typeface="Arial Unicode MS" pitchFamily="34" charset="-128"/>
                <a:ea typeface="新細明體" panose="02020500000000000000" pitchFamily="18" charset="-120"/>
              </a:rPr>
              <a:t>d.</a:t>
            </a:r>
            <a:r>
              <a:rPr lang="en-US" altLang="zh-TW" sz="2400">
                <a:latin typeface="Arial Unicode MS" pitchFamily="34" charset="-128"/>
                <a:ea typeface="新細明體" panose="02020500000000000000" pitchFamily="18" charset="-120"/>
              </a:rPr>
              <a:t> 11111001  10011011  11111011  00001111</a:t>
            </a:r>
          </a:p>
          <a:p>
            <a:pPr algn="just"/>
            <a:br>
              <a:rPr lang="en-US" altLang="zh-TW" sz="2400" i="1">
                <a:solidFill>
                  <a:schemeClr val="hlink"/>
                </a:solidFill>
                <a:latin typeface="Arial Unicode MS" pitchFamily="34" charset="-128"/>
                <a:ea typeface="新細明體" panose="02020500000000000000" pitchFamily="18" charset="-120"/>
              </a:rPr>
            </a:br>
            <a:r>
              <a:rPr lang="en-US" altLang="zh-TW" sz="2400" i="1">
                <a:solidFill>
                  <a:schemeClr val="hlink"/>
                </a:solidFill>
                <a:latin typeface="Arial Unicode MS" pitchFamily="34" charset="-128"/>
                <a:ea typeface="新細明體" panose="02020500000000000000" pitchFamily="18" charset="-120"/>
              </a:rPr>
              <a:t>Solution</a:t>
            </a:r>
          </a:p>
          <a:p>
            <a:pPr algn="just"/>
            <a:r>
              <a:rPr lang="en-US" altLang="zh-TW" sz="2400">
                <a:latin typeface="Arial Unicode MS" pitchFamily="34" charset="-128"/>
                <a:ea typeface="新細明體" panose="02020500000000000000" pitchFamily="18" charset="-120"/>
              </a:rPr>
              <a:t>We replace each group of 8 bits with its equivalent decimal number (see Appendix B) and add dots for separation:</a:t>
            </a:r>
          </a:p>
          <a:p>
            <a:pPr algn="just"/>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129.11.11.239</a:t>
            </a:r>
          </a:p>
          <a:p>
            <a:pPr algn="just"/>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193.131.27.255</a:t>
            </a:r>
          </a:p>
          <a:p>
            <a:pPr algn="just"/>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231.219.139.111</a:t>
            </a:r>
          </a:p>
          <a:p>
            <a:pPr algn="just"/>
            <a:r>
              <a:rPr lang="en-US" altLang="zh-TW" sz="2400">
                <a:solidFill>
                  <a:schemeClr val="hlink"/>
                </a:solidFill>
                <a:latin typeface="Arial Unicode MS" pitchFamily="34" charset="-128"/>
                <a:ea typeface="新細明體" panose="02020500000000000000" pitchFamily="18" charset="-120"/>
              </a:rPr>
              <a:t>d.</a:t>
            </a:r>
            <a:r>
              <a:rPr lang="en-US" altLang="zh-TW" sz="2400">
                <a:latin typeface="Arial Unicode MS" pitchFamily="34" charset="-128"/>
                <a:ea typeface="新細明體" panose="02020500000000000000" pitchFamily="18" charset="-120"/>
              </a:rPr>
              <a:t> 249.155.251.15</a:t>
            </a:r>
          </a:p>
        </p:txBody>
      </p:sp>
      <p:grpSp>
        <p:nvGrpSpPr>
          <p:cNvPr id="22533" name="Group 3">
            <a:extLst>
              <a:ext uri="{FF2B5EF4-FFF2-40B4-BE49-F238E27FC236}">
                <a16:creationId xmlns:a16="http://schemas.microsoft.com/office/drawing/2014/main" id="{1EB00BB5-B066-4597-8651-002AA56FED93}"/>
              </a:ext>
            </a:extLst>
          </p:cNvPr>
          <p:cNvGrpSpPr>
            <a:grpSpLocks/>
          </p:cNvGrpSpPr>
          <p:nvPr/>
        </p:nvGrpSpPr>
        <p:grpSpPr bwMode="auto">
          <a:xfrm>
            <a:off x="0" y="0"/>
            <a:ext cx="9144000" cy="609600"/>
            <a:chOff x="0" y="2448"/>
            <a:chExt cx="5760" cy="384"/>
          </a:xfrm>
        </p:grpSpPr>
        <p:sp>
          <p:nvSpPr>
            <p:cNvPr id="22534" name="Rectangle 4">
              <a:extLst>
                <a:ext uri="{FF2B5EF4-FFF2-40B4-BE49-F238E27FC236}">
                  <a16:creationId xmlns:a16="http://schemas.microsoft.com/office/drawing/2014/main" id="{530839AD-AB57-4B0D-A731-17190DBAA2B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7765" name="Text Box 5">
              <a:extLst>
                <a:ext uri="{FF2B5EF4-FFF2-40B4-BE49-F238E27FC236}">
                  <a16:creationId xmlns:a16="http://schemas.microsoft.com/office/drawing/2014/main" id="{34571D57-C974-44E1-978E-72C46F1B8DBB}"/>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頁尾版面配置區 1">
            <a:extLst>
              <a:ext uri="{FF2B5EF4-FFF2-40B4-BE49-F238E27FC236}">
                <a16:creationId xmlns:a16="http://schemas.microsoft.com/office/drawing/2014/main" id="{50311E05-969A-4F41-BB77-1F14FA59708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8659" name="投影片編號版面配置區 2">
            <a:extLst>
              <a:ext uri="{FF2B5EF4-FFF2-40B4-BE49-F238E27FC236}">
                <a16:creationId xmlns:a16="http://schemas.microsoft.com/office/drawing/2014/main" id="{E12B4293-B168-4863-9EE7-F3F1876A10B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0188016-2AA7-4961-8E10-1959F77B2139}" type="slidenum">
              <a:rPr lang="en-US" altLang="zh-TW" b="0" smtClean="0"/>
              <a:pPr/>
              <a:t>100</a:t>
            </a:fld>
            <a:endParaRPr lang="en-US" altLang="zh-TW" b="0"/>
          </a:p>
        </p:txBody>
      </p:sp>
      <p:sp>
        <p:nvSpPr>
          <p:cNvPr id="198660" name="Text Box 2">
            <a:extLst>
              <a:ext uri="{FF2B5EF4-FFF2-40B4-BE49-F238E27FC236}">
                <a16:creationId xmlns:a16="http://schemas.microsoft.com/office/drawing/2014/main" id="{C142A91F-0AEF-4449-AFD0-9E3E08947C8F}"/>
              </a:ext>
            </a:extLst>
          </p:cNvPr>
          <p:cNvSpPr txBox="1">
            <a:spLocks noChangeArrowheads="1"/>
          </p:cNvSpPr>
          <p:nvPr/>
        </p:nvSpPr>
        <p:spPr bwMode="auto">
          <a:xfrm>
            <a:off x="107950" y="685800"/>
            <a:ext cx="8839200"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nSpc>
                <a:spcPct val="114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c.</a:t>
            </a:r>
            <a:r>
              <a:rPr lang="en-US" altLang="zh-TW" sz="2400" dirty="0">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To find the </a:t>
            </a:r>
            <a:r>
              <a:rPr lang="en-US" altLang="zh-TW" sz="2400" dirty="0">
                <a:latin typeface="Sitka Text" panose="02000505000000020004" pitchFamily="2" charset="0"/>
                <a:ea typeface="新細明體" panose="02020500000000000000" pitchFamily="18" charset="-120"/>
                <a:cs typeface="Arial" panose="020B0604020202020204" pitchFamily="34" charset="0"/>
              </a:rPr>
              <a:t>last address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we apply the first short cut to 	bytes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 2, and 4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the second </a:t>
            </a:r>
            <a:r>
              <a:rPr lang="en-US" altLang="zh-TW" sz="2400" b="0" dirty="0">
                <a:latin typeface="Sitka Text" panose="02000505000000020004" pitchFamily="2" charset="0"/>
                <a:ea typeface="新細明體" panose="02020500000000000000" pitchFamily="18" charset="-120"/>
                <a:cs typeface="Arial" panose="020B0604020202020204" pitchFamily="34" charset="0"/>
                <a:hlinkClick r:id="rId3" action="ppaction://hlinksldjump"/>
              </a:rPr>
              <a:t>short cut to byte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hlinkClick r:id="rId3" action="ppaction://hlinksldjump"/>
              </a:rPr>
              <a:t>3</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(slide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19 &amp;20</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p>
          <a:p>
            <a:pPr>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OR</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operation is applied to the complement of the 	mask. 	</a:t>
            </a:r>
          </a:p>
          <a:p>
            <a:pPr>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The </a:t>
            </a:r>
            <a:r>
              <a:rPr lang="en-US" altLang="zh-TW" sz="2400" dirty="0">
                <a:latin typeface="Sitka Text" panose="02000505000000020004" pitchFamily="2" charset="0"/>
                <a:ea typeface="新細明體" panose="02020500000000000000" pitchFamily="18" charset="-120"/>
                <a:cs typeface="Arial" panose="020B0604020202020204" pitchFamily="34" charset="0"/>
              </a:rPr>
              <a:t>last  address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110.23.127.255/20</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p:txBody>
      </p:sp>
      <p:grpSp>
        <p:nvGrpSpPr>
          <p:cNvPr id="198661" name="Group 3">
            <a:extLst>
              <a:ext uri="{FF2B5EF4-FFF2-40B4-BE49-F238E27FC236}">
                <a16:creationId xmlns:a16="http://schemas.microsoft.com/office/drawing/2014/main" id="{384C8E8C-542E-4BB0-A9F8-7FD3584423E9}"/>
              </a:ext>
            </a:extLst>
          </p:cNvPr>
          <p:cNvGrpSpPr>
            <a:grpSpLocks/>
          </p:cNvGrpSpPr>
          <p:nvPr/>
        </p:nvGrpSpPr>
        <p:grpSpPr bwMode="auto">
          <a:xfrm>
            <a:off x="0" y="0"/>
            <a:ext cx="9144000" cy="609600"/>
            <a:chOff x="0" y="2448"/>
            <a:chExt cx="5760" cy="384"/>
          </a:xfrm>
        </p:grpSpPr>
        <p:sp>
          <p:nvSpPr>
            <p:cNvPr id="198664" name="Rectangle 4">
              <a:extLst>
                <a:ext uri="{FF2B5EF4-FFF2-40B4-BE49-F238E27FC236}">
                  <a16:creationId xmlns:a16="http://schemas.microsoft.com/office/drawing/2014/main" id="{68BDF394-D5CC-4A01-9EC5-1EACE886FD8B}"/>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8357" name="Text Box 5">
              <a:extLst>
                <a:ext uri="{FF2B5EF4-FFF2-40B4-BE49-F238E27FC236}">
                  <a16:creationId xmlns:a16="http://schemas.microsoft.com/office/drawing/2014/main" id="{4DE6E18A-E092-4B28-91AE-276FA1870466}"/>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dirty="0">
                  <a:solidFill>
                    <a:schemeClr val="bg1"/>
                  </a:solidFill>
                  <a:latin typeface="Times New Roman" panose="02020603050405020304" pitchFamily="18" charset="0"/>
                  <a:ea typeface="新細明體" panose="02020500000000000000" pitchFamily="18" charset="-120"/>
                </a:rPr>
                <a:t> 5.29 </a:t>
              </a:r>
              <a:r>
                <a:rPr lang="en-US" altLang="zh-TW" sz="3200" i="1" dirty="0">
                  <a:solidFill>
                    <a:schemeClr val="bg1"/>
                  </a:solidFill>
                  <a:latin typeface="Times New Roman" panose="02020603050405020304" pitchFamily="18" charset="0"/>
                  <a:ea typeface="新細明體" panose="02020500000000000000" pitchFamily="18" charset="-120"/>
                </a:rPr>
                <a:t>Continued</a:t>
              </a:r>
            </a:p>
          </p:txBody>
        </p:sp>
      </p:grpSp>
      <p:pic>
        <p:nvPicPr>
          <p:cNvPr id="198662" name="Picture 7">
            <a:extLst>
              <a:ext uri="{FF2B5EF4-FFF2-40B4-BE49-F238E27FC236}">
                <a16:creationId xmlns:a16="http://schemas.microsoft.com/office/drawing/2014/main" id="{751DBB7C-959A-4782-A149-0DEFA289B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733800"/>
            <a:ext cx="8140700"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6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1">
            <a:extLst>
              <a:ext uri="{FF2B5EF4-FFF2-40B4-BE49-F238E27FC236}">
                <a16:creationId xmlns:a16="http://schemas.microsoft.com/office/drawing/2014/main" id="{3B201C24-F3E2-4CA3-809D-52D06101551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0707" name="Slide Number Placeholder 2">
            <a:extLst>
              <a:ext uri="{FF2B5EF4-FFF2-40B4-BE49-F238E27FC236}">
                <a16:creationId xmlns:a16="http://schemas.microsoft.com/office/drawing/2014/main" id="{AB3E4314-7D44-4BF4-BDB4-BD938A0EC08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5764A6-705A-4083-9A91-EDE479EED7AC}" type="slidenum">
              <a:rPr lang="en-US" altLang="zh-TW" b="0" smtClean="0"/>
              <a:pPr/>
              <a:t>101</a:t>
            </a:fld>
            <a:endParaRPr lang="en-US" altLang="zh-TW" b="0"/>
          </a:p>
        </p:txBody>
      </p:sp>
      <p:sp>
        <p:nvSpPr>
          <p:cNvPr id="200708" name="Rectangle 3">
            <a:extLst>
              <a:ext uri="{FF2B5EF4-FFF2-40B4-BE49-F238E27FC236}">
                <a16:creationId xmlns:a16="http://schemas.microsoft.com/office/drawing/2014/main" id="{E23CCCC8-B3FF-413B-B558-182EC85D6065}"/>
              </a:ext>
            </a:extLst>
          </p:cNvPr>
          <p:cNvSpPr>
            <a:spLocks noChangeArrowheads="1"/>
          </p:cNvSpPr>
          <p:nvPr/>
        </p:nvSpPr>
        <p:spPr bwMode="auto">
          <a:xfrm>
            <a:off x="1931988" y="2209800"/>
            <a:ext cx="46926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000"/>
              <a:t>Another Method</a:t>
            </a:r>
          </a:p>
          <a:p>
            <a:pPr algn="ctr"/>
            <a:endParaRPr lang="en-US" altLang="en-US" sz="2000"/>
          </a:p>
          <a:p>
            <a:pPr algn="ctr"/>
            <a:r>
              <a:rPr lang="en-US" altLang="en-US" sz="2000"/>
              <a:t>Using 256 number system Addition</a:t>
            </a:r>
          </a:p>
          <a:p>
            <a:pPr algn="ctr"/>
            <a:endParaRPr lang="en-US" altLang="en-US" sz="2000"/>
          </a:p>
          <a:p>
            <a:pPr algn="ctr"/>
            <a:r>
              <a:rPr lang="en-US" altLang="en-US" sz="2000"/>
              <a:t>Slide 93- 96</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2">
            <a:extLst>
              <a:ext uri="{FF2B5EF4-FFF2-40B4-BE49-F238E27FC236}">
                <a16:creationId xmlns:a16="http://schemas.microsoft.com/office/drawing/2014/main" id="{AC09C4BE-3AEC-4D15-9D20-4C9C1899BEB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D863EA-FACC-41A6-B935-FAAB6B0E2CEA}" type="slidenum">
              <a:rPr lang="en-US" altLang="en-US" b="0" smtClean="0"/>
              <a:pPr/>
              <a:t>102</a:t>
            </a:fld>
            <a:endParaRPr lang="en-US" altLang="en-US" b="0"/>
          </a:p>
        </p:txBody>
      </p:sp>
      <p:sp>
        <p:nvSpPr>
          <p:cNvPr id="202755" name="Rectangle 2">
            <a:extLst>
              <a:ext uri="{FF2B5EF4-FFF2-40B4-BE49-F238E27FC236}">
                <a16:creationId xmlns:a16="http://schemas.microsoft.com/office/drawing/2014/main" id="{60521C7E-76CA-45E5-9156-9320D752CA18}"/>
              </a:ext>
            </a:extLst>
          </p:cNvPr>
          <p:cNvSpPr>
            <a:spLocks noChangeArrowheads="1"/>
          </p:cNvSpPr>
          <p:nvPr/>
        </p:nvSpPr>
        <p:spPr bwMode="auto">
          <a:xfrm>
            <a:off x="248102" y="542761"/>
            <a:ext cx="8514898" cy="1559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17000"/>
              </a:lnSpc>
              <a:spcBef>
                <a:spcPct val="50000"/>
              </a:spcBef>
            </a:pPr>
            <a:r>
              <a:rPr lang="en-US" altLang="en-US" sz="2800" dirty="0">
                <a:latin typeface="Segoe UI Semibold" panose="020B0702040204020203" pitchFamily="34" charset="0"/>
                <a:cs typeface="Segoe UI Semibold" panose="020B0702040204020203" pitchFamily="34" charset="0"/>
              </a:rPr>
              <a:t>What is the first, Last address and number of addresses in the block if one of the addresses is </a:t>
            </a:r>
            <a:r>
              <a:rPr lang="en-US" altLang="en-US" sz="2800" dirty="0">
                <a:solidFill>
                  <a:schemeClr val="hlink"/>
                </a:solidFill>
                <a:latin typeface="Segoe UI Semibold" panose="020B0702040204020203" pitchFamily="34" charset="0"/>
                <a:cs typeface="Segoe UI Semibold" panose="020B0702040204020203" pitchFamily="34" charset="0"/>
              </a:rPr>
              <a:t>140.120.84.24/20</a:t>
            </a:r>
            <a:r>
              <a:rPr lang="en-US" altLang="en-US" sz="2800" dirty="0">
                <a:latin typeface="Segoe UI Semibold" panose="020B0702040204020203" pitchFamily="34" charset="0"/>
                <a:cs typeface="Segoe UI Semibold" panose="020B0702040204020203" pitchFamily="34" charset="0"/>
              </a:rPr>
              <a:t>?</a:t>
            </a:r>
          </a:p>
        </p:txBody>
      </p:sp>
      <p:sp>
        <p:nvSpPr>
          <p:cNvPr id="202756" name="Text Box 3">
            <a:extLst>
              <a:ext uri="{FF2B5EF4-FFF2-40B4-BE49-F238E27FC236}">
                <a16:creationId xmlns:a16="http://schemas.microsoft.com/office/drawing/2014/main" id="{49E59913-46C9-4826-812F-13200DE70D0A}"/>
              </a:ext>
            </a:extLst>
          </p:cNvPr>
          <p:cNvSpPr txBox="1">
            <a:spLocks noChangeArrowheads="1"/>
          </p:cNvSpPr>
          <p:nvPr/>
        </p:nvSpPr>
        <p:spPr bwMode="auto">
          <a:xfrm>
            <a:off x="152400" y="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dirty="0">
                <a:solidFill>
                  <a:schemeClr val="folHlink"/>
                </a:solidFill>
                <a:latin typeface="+mj-lt"/>
              </a:rPr>
              <a:t>Example</a:t>
            </a:r>
            <a:r>
              <a:rPr lang="en-US" altLang="en-US" sz="2800" dirty="0">
                <a:solidFill>
                  <a:schemeClr val="folHlink"/>
                </a:solidFill>
                <a:latin typeface="+mj-lt"/>
              </a:rPr>
              <a:t> 5</a:t>
            </a:r>
          </a:p>
        </p:txBody>
      </p:sp>
      <p:sp>
        <p:nvSpPr>
          <p:cNvPr id="521222" name="Rectangle 6">
            <a:extLst>
              <a:ext uri="{FF2B5EF4-FFF2-40B4-BE49-F238E27FC236}">
                <a16:creationId xmlns:a16="http://schemas.microsoft.com/office/drawing/2014/main" id="{9313B577-996F-40DC-9102-C025DDFB5AF1}"/>
              </a:ext>
            </a:extLst>
          </p:cNvPr>
          <p:cNvSpPr>
            <a:spLocks noChangeArrowheads="1"/>
          </p:cNvSpPr>
          <p:nvPr/>
        </p:nvSpPr>
        <p:spPr bwMode="auto">
          <a:xfrm>
            <a:off x="248102" y="1985763"/>
            <a:ext cx="8730579" cy="407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17000"/>
              </a:lnSpc>
              <a:spcBef>
                <a:spcPts val="600"/>
              </a:spcBef>
            </a:pPr>
            <a:r>
              <a:rPr lang="en-US" altLang="en-US" sz="2800" dirty="0">
                <a:solidFill>
                  <a:srgbClr val="C00000"/>
                </a:solidFill>
                <a:latin typeface="Segoe UI Semibold" panose="020B0702040204020203" pitchFamily="34" charset="0"/>
                <a:cs typeface="Segoe UI Semibold" panose="020B0702040204020203" pitchFamily="34" charset="0"/>
              </a:rPr>
              <a:t>Solution</a:t>
            </a:r>
            <a:br>
              <a:rPr lang="en-US" altLang="en-US" sz="2800" dirty="0">
                <a:latin typeface="Segoe UI Semibold" panose="020B0702040204020203" pitchFamily="34" charset="0"/>
                <a:cs typeface="Segoe UI Semibold" panose="020B0702040204020203" pitchFamily="34" charset="0"/>
              </a:rPr>
            </a:br>
            <a:r>
              <a:rPr lang="en-US" altLang="en-US" sz="2800" dirty="0">
                <a:latin typeface="Segoe UI Semibold" panose="020B0702040204020203" pitchFamily="34" charset="0"/>
                <a:cs typeface="Segoe UI Semibold" panose="020B0702040204020203" pitchFamily="34" charset="0"/>
              </a:rPr>
              <a:t>The first, second, and fourth bytes are easy; for the third byte we keep the bits corresponding to the number of 1s in that group. </a:t>
            </a:r>
          </a:p>
          <a:p>
            <a:pPr lvl="1" algn="just">
              <a:lnSpc>
                <a:spcPct val="135000"/>
              </a:lnSpc>
              <a:spcBef>
                <a:spcPct val="50000"/>
              </a:spcBef>
            </a:pPr>
            <a:r>
              <a:rPr lang="en-US" altLang="en-US" sz="2800" dirty="0">
                <a:latin typeface="Segoe UI Semibold" panose="020B0702040204020203" pitchFamily="34" charset="0"/>
                <a:cs typeface="Segoe UI Semibold" panose="020B0702040204020203" pitchFamily="34" charset="0"/>
              </a:rPr>
              <a:t>The given is </a:t>
            </a:r>
            <a:r>
              <a:rPr lang="en-US" altLang="en-US" sz="2800" dirty="0">
                <a:solidFill>
                  <a:schemeClr val="hlink"/>
                </a:solidFill>
                <a:latin typeface="Segoe UI Semibold" panose="020B0702040204020203" pitchFamily="34" charset="0"/>
                <a:cs typeface="Segoe UI Semibold" panose="020B0702040204020203" pitchFamily="34" charset="0"/>
              </a:rPr>
              <a:t>140.120.84.24/20</a:t>
            </a:r>
            <a:r>
              <a:rPr lang="en-US" altLang="en-US" sz="2800" dirty="0">
                <a:latin typeface="Segoe UI Semibold" panose="020B0702040204020203" pitchFamily="34" charset="0"/>
                <a:cs typeface="Segoe UI Semibold" panose="020B0702040204020203" pitchFamily="34" charset="0"/>
              </a:rPr>
              <a:t>.</a:t>
            </a:r>
          </a:p>
          <a:p>
            <a:pPr lvl="1">
              <a:lnSpc>
                <a:spcPct val="135000"/>
              </a:lnSpc>
            </a:pPr>
            <a:r>
              <a:rPr lang="en-US" altLang="en-US" sz="2800" dirty="0">
                <a:solidFill>
                  <a:schemeClr val="hlink"/>
                </a:solidFill>
                <a:latin typeface="Segoe UI Semibold" panose="020B0702040204020203" pitchFamily="34" charset="0"/>
                <a:cs typeface="Segoe UI Semibold" panose="020B0702040204020203" pitchFamily="34" charset="0"/>
              </a:rPr>
              <a:t>140.                120.          84.              24</a:t>
            </a:r>
            <a:r>
              <a:rPr lang="en-US" altLang="en-US" sz="2800" i="1" dirty="0">
                <a:solidFill>
                  <a:schemeClr val="hlink"/>
                </a:solidFill>
                <a:latin typeface="Segoe UI Semibold" panose="020B0702040204020203" pitchFamily="34" charset="0"/>
                <a:cs typeface="Segoe UI Semibold" panose="020B0702040204020203" pitchFamily="34" charset="0"/>
              </a:rPr>
              <a:t>‭</a:t>
            </a:r>
          </a:p>
          <a:p>
            <a:pPr lvl="1">
              <a:lnSpc>
                <a:spcPct val="135000"/>
              </a:lnSpc>
            </a:pPr>
            <a:r>
              <a:rPr lang="en-US" altLang="en-US" sz="2800" i="1" dirty="0">
                <a:solidFill>
                  <a:srgbClr val="002060"/>
                </a:solidFill>
                <a:latin typeface="Segoe UI Semibold" panose="020B0702040204020203" pitchFamily="34" charset="0"/>
                <a:cs typeface="Segoe UI Semibold" panose="020B0702040204020203" pitchFamily="34" charset="0"/>
              </a:rPr>
              <a:t>10001100‬   ‭01111000‬   ‭0101</a:t>
            </a:r>
            <a:r>
              <a:rPr lang="en-US" altLang="en-US" sz="2800" i="1" dirty="0">
                <a:solidFill>
                  <a:schemeClr val="hlink"/>
                </a:solidFill>
                <a:latin typeface="Segoe UI Semibold" panose="020B0702040204020203" pitchFamily="34" charset="0"/>
                <a:cs typeface="Segoe UI Semibold" panose="020B0702040204020203" pitchFamily="34" charset="0"/>
              </a:rPr>
              <a:t>0100‬  ‭ 00011000</a:t>
            </a:r>
            <a:r>
              <a:rPr lang="en-US" altLang="en-US" sz="3200" i="1" dirty="0">
                <a:solidFill>
                  <a:schemeClr val="hlink"/>
                </a:solidFill>
                <a:latin typeface="Segoe UI Semibold" panose="020B0702040204020203" pitchFamily="34" charset="0"/>
                <a:cs typeface="Segoe UI Semibold" panose="020B0702040204020203"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122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1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1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12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8A384D-6AD6-48CF-B909-5FD8EBEC9790}"/>
              </a:ext>
            </a:extLst>
          </p:cNvPr>
          <p:cNvSpPr>
            <a:spLocks noGrp="1"/>
          </p:cNvSpPr>
          <p:nvPr>
            <p:ph type="ftr" sz="quarter" idx="10"/>
          </p:nvPr>
        </p:nvSpPr>
        <p:spPr/>
        <p:txBody>
          <a:bodyPr/>
          <a:lstStyle/>
          <a:p>
            <a:pPr>
              <a:defRPr/>
            </a:pPr>
            <a:r>
              <a:rPr lang="en-US" altLang="zh-TW"/>
              <a:t>TCP/IP Protocol Suite</a:t>
            </a:r>
          </a:p>
        </p:txBody>
      </p:sp>
      <p:sp>
        <p:nvSpPr>
          <p:cNvPr id="3" name="Slide Number Placeholder 2">
            <a:extLst>
              <a:ext uri="{FF2B5EF4-FFF2-40B4-BE49-F238E27FC236}">
                <a16:creationId xmlns:a16="http://schemas.microsoft.com/office/drawing/2014/main" id="{903861D2-DA13-4874-A1EB-B1405CCF85EE}"/>
              </a:ext>
            </a:extLst>
          </p:cNvPr>
          <p:cNvSpPr>
            <a:spLocks noGrp="1"/>
          </p:cNvSpPr>
          <p:nvPr>
            <p:ph type="sldNum" sz="quarter" idx="11"/>
          </p:nvPr>
        </p:nvSpPr>
        <p:spPr/>
        <p:txBody>
          <a:bodyPr/>
          <a:lstStyle/>
          <a:p>
            <a:pPr>
              <a:defRPr/>
            </a:pPr>
            <a:fld id="{94872456-B057-454A-8002-D075B02D6704}" type="slidenum">
              <a:rPr lang="en-US" altLang="zh-TW" smtClean="0"/>
              <a:pPr>
                <a:defRPr/>
              </a:pPr>
              <a:t>103</a:t>
            </a:fld>
            <a:endParaRPr lang="en-US" altLang="zh-TW"/>
          </a:p>
        </p:txBody>
      </p:sp>
      <p:sp>
        <p:nvSpPr>
          <p:cNvPr id="4" name="Rectangle 1">
            <a:extLst>
              <a:ext uri="{FF2B5EF4-FFF2-40B4-BE49-F238E27FC236}">
                <a16:creationId xmlns:a16="http://schemas.microsoft.com/office/drawing/2014/main" id="{DDFF8EDC-BB13-45AE-9EA3-1806D20F1FBE}"/>
              </a:ext>
            </a:extLst>
          </p:cNvPr>
          <p:cNvSpPr>
            <a:spLocks noChangeArrowheads="1"/>
          </p:cNvSpPr>
          <p:nvPr/>
        </p:nvSpPr>
        <p:spPr bwMode="auto">
          <a:xfrm>
            <a:off x="377031" y="838200"/>
            <a:ext cx="8389938" cy="43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sz="2300" u="sng" dirty="0">
                <a:latin typeface="Segoe UI Semibold" panose="020B0702040204020203" pitchFamily="34" charset="0"/>
                <a:cs typeface="Segoe UI Semibold" panose="020B0702040204020203" pitchFamily="34" charset="0"/>
              </a:rPr>
              <a:t>1</a:t>
            </a:r>
            <a:r>
              <a:rPr lang="en-US" altLang="en-US" sz="2300" u="sng" baseline="30000" dirty="0">
                <a:latin typeface="Segoe UI Semibold" panose="020B0702040204020203" pitchFamily="34" charset="0"/>
                <a:cs typeface="Segoe UI Semibold" panose="020B0702040204020203" pitchFamily="34" charset="0"/>
              </a:rPr>
              <a:t>st</a:t>
            </a:r>
            <a:r>
              <a:rPr lang="en-US" altLang="en-US" sz="2300" u="sng" dirty="0">
                <a:latin typeface="Segoe UI Semibold" panose="020B0702040204020203" pitchFamily="34" charset="0"/>
                <a:cs typeface="Segoe UI Semibold" panose="020B0702040204020203" pitchFamily="34" charset="0"/>
              </a:rPr>
              <a:t> Address </a:t>
            </a:r>
            <a:r>
              <a:rPr lang="en-US" altLang="en-US" sz="2300" dirty="0">
                <a:latin typeface="Segoe UI Semibold" panose="020B0702040204020203" pitchFamily="34" charset="0"/>
                <a:cs typeface="Segoe UI Semibold" panose="020B0702040204020203" pitchFamily="34" charset="0"/>
              </a:rPr>
              <a:t>- </a:t>
            </a:r>
            <a:r>
              <a:rPr lang="en-US" altLang="en-US" sz="2300" dirty="0">
                <a:solidFill>
                  <a:schemeClr val="hlink"/>
                </a:solidFill>
                <a:latin typeface="Segoe UI Semibold" panose="020B0702040204020203" pitchFamily="34" charset="0"/>
                <a:cs typeface="Segoe UI Semibold" panose="020B0702040204020203" pitchFamily="34" charset="0"/>
              </a:rPr>
              <a:t>20 Bits ( </a:t>
            </a:r>
            <a:r>
              <a:rPr lang="en-US" altLang="en-US" sz="2400" dirty="0">
                <a:latin typeface="Segoe UI Semibold" panose="020B0702040204020203" pitchFamily="34" charset="0"/>
                <a:cs typeface="Segoe UI Semibold" panose="020B0702040204020203" pitchFamily="34" charset="0"/>
              </a:rPr>
              <a:t>prefix</a:t>
            </a:r>
            <a:r>
              <a:rPr lang="en-US" altLang="en-US" sz="2300" dirty="0">
                <a:solidFill>
                  <a:schemeClr val="hlink"/>
                </a:solidFill>
                <a:latin typeface="Segoe UI Semibold" panose="020B0702040204020203" pitchFamily="34" charset="0"/>
                <a:cs typeface="Segoe UI Semibold" panose="020B0702040204020203" pitchFamily="34" charset="0"/>
              </a:rPr>
              <a:t> as it is)</a:t>
            </a:r>
            <a:r>
              <a:rPr lang="en-US" altLang="en-US" dirty="0">
                <a:solidFill>
                  <a:schemeClr val="hlink"/>
                </a:solidFill>
                <a:latin typeface="Segoe UI Semibold" panose="020B0702040204020203" pitchFamily="34" charset="0"/>
                <a:cs typeface="Segoe UI Semibold" panose="020B0702040204020203" pitchFamily="34" charset="0"/>
              </a:rPr>
              <a:t> </a:t>
            </a:r>
            <a:r>
              <a:rPr lang="en-US" altLang="en-US" sz="2400" dirty="0">
                <a:solidFill>
                  <a:schemeClr val="hlink"/>
                </a:solidFill>
                <a:latin typeface="Segoe UI Semibold" panose="020B0702040204020203" pitchFamily="34" charset="0"/>
                <a:cs typeface="Segoe UI Semibold" panose="020B0702040204020203" pitchFamily="34" charset="0"/>
              </a:rPr>
              <a:t>and </a:t>
            </a:r>
            <a:r>
              <a:rPr lang="en-US" altLang="en-US" sz="2400" dirty="0">
                <a:latin typeface="Segoe UI Semibold" panose="020B0702040204020203" pitchFamily="34" charset="0"/>
                <a:cs typeface="Segoe UI Semibold" panose="020B0702040204020203" pitchFamily="34" charset="0"/>
              </a:rPr>
              <a:t>suffix</a:t>
            </a:r>
            <a:r>
              <a:rPr lang="en-US" altLang="en-US" sz="2400" dirty="0">
                <a:solidFill>
                  <a:schemeClr val="hlink"/>
                </a:solidFill>
                <a:latin typeface="Segoe UI Semibold" panose="020B0702040204020203" pitchFamily="34" charset="0"/>
                <a:cs typeface="Segoe UI Semibold" panose="020B0702040204020203" pitchFamily="34" charset="0"/>
              </a:rPr>
              <a:t>(12 bits) all </a:t>
            </a:r>
            <a:r>
              <a:rPr lang="en-US" altLang="en-US" sz="2400" dirty="0">
                <a:solidFill>
                  <a:schemeClr val="tx2"/>
                </a:solidFill>
                <a:latin typeface="Segoe UI Semibold" panose="020B0702040204020203" pitchFamily="34" charset="0"/>
                <a:cs typeface="Segoe UI Semibold" panose="020B0702040204020203" pitchFamily="34" charset="0"/>
              </a:rPr>
              <a:t>0</a:t>
            </a:r>
            <a:r>
              <a:rPr lang="en-US" altLang="en-US" sz="2400" baseline="30000" dirty="0">
                <a:solidFill>
                  <a:schemeClr val="tx2"/>
                </a:solidFill>
                <a:latin typeface="Segoe UI Semibold" panose="020B0702040204020203" pitchFamily="34" charset="0"/>
                <a:cs typeface="Segoe UI Semibold" panose="020B0702040204020203" pitchFamily="34" charset="0"/>
              </a:rPr>
              <a:t>’s</a:t>
            </a:r>
          </a:p>
          <a:p>
            <a:pPr>
              <a:lnSpc>
                <a:spcPct val="150000"/>
              </a:lnSpc>
            </a:pPr>
            <a:endParaRPr lang="en-US" altLang="en-US" sz="1100" i="1" baseline="30000" dirty="0">
              <a:solidFill>
                <a:schemeClr val="tx2"/>
              </a:solidFill>
              <a:latin typeface="Times New Roman" panose="02020603050405020304" pitchFamily="18" charset="0"/>
            </a:endParaRPr>
          </a:p>
          <a:p>
            <a:pPr>
              <a:lnSpc>
                <a:spcPct val="150000"/>
              </a:lnSpc>
            </a:pPr>
            <a:r>
              <a:rPr lang="en-US" altLang="en-US" sz="2300" i="1" dirty="0">
                <a:solidFill>
                  <a:srgbClr val="C00000"/>
                </a:solidFill>
                <a:latin typeface="Segoe UI Symbol" panose="020B0502040204020203" pitchFamily="34" charset="0"/>
                <a:ea typeface="Segoe UI Symbol" panose="020B0502040204020203" pitchFamily="34" charset="0"/>
              </a:rPr>
              <a:t>   </a:t>
            </a:r>
            <a:r>
              <a:rPr lang="en-US" altLang="en-US" sz="2300" dirty="0">
                <a:solidFill>
                  <a:srgbClr val="C00000"/>
                </a:solidFill>
                <a:latin typeface="Segoe UI Semibold" panose="020B0702040204020203" pitchFamily="34" charset="0"/>
                <a:ea typeface="Segoe UI Symbol" panose="020B0502040204020203" pitchFamily="34" charset="0"/>
                <a:cs typeface="Segoe UI Semibold" panose="020B0702040204020203" pitchFamily="34" charset="0"/>
              </a:rPr>
              <a:t>140.                120           80             </a:t>
            </a:r>
            <a:r>
              <a:rPr lang="en-US" altLang="en-US" sz="2300" dirty="0">
                <a:solidFill>
                  <a:schemeClr val="hlink"/>
                </a:solidFill>
                <a:latin typeface="Segoe UI Semibold" panose="020B0702040204020203" pitchFamily="34" charset="0"/>
                <a:ea typeface="Segoe UI Symbol" panose="020B0502040204020203" pitchFamily="34" charset="0"/>
                <a:cs typeface="Segoe UI Semibold" panose="020B0702040204020203" pitchFamily="34" charset="0"/>
              </a:rPr>
              <a:t>0</a:t>
            </a:r>
          </a:p>
          <a:p>
            <a:pPr>
              <a:lnSpc>
                <a:spcPct val="150000"/>
              </a:lnSpc>
            </a:pPr>
            <a:r>
              <a:rPr lang="en-US" altLang="en-US" sz="2300" dirty="0">
                <a:solidFill>
                  <a:srgbClr val="002060"/>
                </a:solidFill>
                <a:latin typeface="Segoe UI Semibold" panose="020B0702040204020203" pitchFamily="34" charset="0"/>
                <a:ea typeface="Segoe UI Symbol" panose="020B0502040204020203" pitchFamily="34" charset="0"/>
                <a:cs typeface="Segoe UI Semibold" panose="020B0702040204020203" pitchFamily="34" charset="0"/>
              </a:rPr>
              <a:t>10001100‬  ‭01111000‬  ‭0101</a:t>
            </a:r>
            <a:r>
              <a:rPr lang="en-US" altLang="en-US" sz="2300" dirty="0">
                <a:solidFill>
                  <a:schemeClr val="hlink"/>
                </a:solidFill>
                <a:latin typeface="Segoe UI Semibold" panose="020B0702040204020203" pitchFamily="34" charset="0"/>
                <a:ea typeface="Segoe UI Symbol" panose="020B0502040204020203" pitchFamily="34" charset="0"/>
                <a:cs typeface="Segoe UI Semibold" panose="020B0702040204020203" pitchFamily="34" charset="0"/>
              </a:rPr>
              <a:t>0000‬ ‭00000000‬        140.120.80.0/20</a:t>
            </a:r>
          </a:p>
          <a:p>
            <a:pPr>
              <a:lnSpc>
                <a:spcPct val="150000"/>
              </a:lnSpc>
            </a:pPr>
            <a:endParaRPr lang="en-US" altLang="en-US" sz="1100" i="1" dirty="0">
              <a:solidFill>
                <a:schemeClr val="hlink"/>
              </a:solidFill>
              <a:latin typeface="Segoe UI Semibold" panose="020B0702040204020203" pitchFamily="34" charset="0"/>
              <a:cs typeface="Segoe UI Semibold" panose="020B0702040204020203" pitchFamily="34" charset="0"/>
            </a:endParaRPr>
          </a:p>
          <a:p>
            <a:pPr>
              <a:lnSpc>
                <a:spcPct val="150000"/>
              </a:lnSpc>
            </a:pPr>
            <a:r>
              <a:rPr lang="en-US" altLang="en-US" sz="2300" i="1" u="sng" dirty="0">
                <a:latin typeface="Segoe UI Semibold" panose="020B0702040204020203" pitchFamily="34" charset="0"/>
                <a:cs typeface="Segoe UI Semibold" panose="020B0702040204020203" pitchFamily="34" charset="0"/>
              </a:rPr>
              <a:t>Last Address </a:t>
            </a:r>
            <a:r>
              <a:rPr lang="en-US" altLang="en-US" sz="2300" i="1" dirty="0">
                <a:latin typeface="Segoe UI Semibold" panose="020B0702040204020203" pitchFamily="34" charset="0"/>
                <a:cs typeface="Segoe UI Semibold" panose="020B0702040204020203" pitchFamily="34" charset="0"/>
              </a:rPr>
              <a:t>- </a:t>
            </a:r>
            <a:r>
              <a:rPr lang="en-US" altLang="en-US" sz="2300" i="1" dirty="0">
                <a:solidFill>
                  <a:schemeClr val="hlink"/>
                </a:solidFill>
                <a:latin typeface="Segoe UI Semibold" panose="020B0702040204020203" pitchFamily="34" charset="0"/>
                <a:cs typeface="Segoe UI Semibold" panose="020B0702040204020203" pitchFamily="34" charset="0"/>
              </a:rPr>
              <a:t>20 Bits ( </a:t>
            </a:r>
            <a:r>
              <a:rPr lang="en-US" altLang="en-US" sz="2400" i="1" dirty="0">
                <a:latin typeface="Segoe UI Semibold" panose="020B0702040204020203" pitchFamily="34" charset="0"/>
                <a:cs typeface="Segoe UI Semibold" panose="020B0702040204020203" pitchFamily="34" charset="0"/>
              </a:rPr>
              <a:t>prefix</a:t>
            </a:r>
            <a:r>
              <a:rPr lang="en-US" altLang="en-US" sz="2300" i="1" dirty="0">
                <a:solidFill>
                  <a:schemeClr val="hlink"/>
                </a:solidFill>
                <a:latin typeface="Segoe UI Semibold" panose="020B0702040204020203" pitchFamily="34" charset="0"/>
                <a:cs typeface="Segoe UI Semibold" panose="020B0702040204020203" pitchFamily="34" charset="0"/>
              </a:rPr>
              <a:t> as it is</a:t>
            </a:r>
            <a:r>
              <a:rPr lang="en-US" altLang="en-US" sz="2300" dirty="0">
                <a:solidFill>
                  <a:schemeClr val="hlink"/>
                </a:solidFill>
                <a:latin typeface="Segoe UI Semibold" panose="020B0702040204020203" pitchFamily="34" charset="0"/>
                <a:cs typeface="Segoe UI Semibold" panose="020B0702040204020203" pitchFamily="34" charset="0"/>
              </a:rPr>
              <a:t>)</a:t>
            </a:r>
            <a:r>
              <a:rPr lang="en-US" altLang="en-US" sz="2400" i="1" dirty="0">
                <a:solidFill>
                  <a:schemeClr val="hlink"/>
                </a:solidFill>
                <a:latin typeface="Segoe UI Semibold" panose="020B0702040204020203" pitchFamily="34" charset="0"/>
                <a:cs typeface="Segoe UI Semibold" panose="020B0702040204020203" pitchFamily="34" charset="0"/>
              </a:rPr>
              <a:t> and </a:t>
            </a:r>
            <a:r>
              <a:rPr lang="en-US" altLang="en-US" sz="2400" i="1" dirty="0">
                <a:latin typeface="Segoe UI Semibold" panose="020B0702040204020203" pitchFamily="34" charset="0"/>
                <a:cs typeface="Segoe UI Semibold" panose="020B0702040204020203" pitchFamily="34" charset="0"/>
              </a:rPr>
              <a:t>suffix</a:t>
            </a:r>
            <a:r>
              <a:rPr lang="en-US" altLang="en-US" sz="2400" i="1" dirty="0">
                <a:solidFill>
                  <a:schemeClr val="hlink"/>
                </a:solidFill>
                <a:latin typeface="Segoe UI Semibold" panose="020B0702040204020203" pitchFamily="34" charset="0"/>
                <a:cs typeface="Segoe UI Semibold" panose="020B0702040204020203" pitchFamily="34" charset="0"/>
              </a:rPr>
              <a:t>(12 bits) all </a:t>
            </a:r>
            <a:r>
              <a:rPr lang="en-US" altLang="en-US" sz="2400" i="1" dirty="0">
                <a:solidFill>
                  <a:schemeClr val="tx2"/>
                </a:solidFill>
                <a:latin typeface="Segoe UI Semibold" panose="020B0702040204020203" pitchFamily="34" charset="0"/>
                <a:cs typeface="Segoe UI Semibold" panose="020B0702040204020203" pitchFamily="34" charset="0"/>
              </a:rPr>
              <a:t>1</a:t>
            </a:r>
            <a:r>
              <a:rPr lang="en-US" altLang="en-US" sz="2400" i="1" baseline="30000" dirty="0">
                <a:solidFill>
                  <a:schemeClr val="tx2"/>
                </a:solidFill>
                <a:latin typeface="Segoe UI Semibold" panose="020B0702040204020203" pitchFamily="34" charset="0"/>
                <a:cs typeface="Segoe UI Semibold" panose="020B0702040204020203" pitchFamily="34" charset="0"/>
              </a:rPr>
              <a:t>’s</a:t>
            </a:r>
          </a:p>
          <a:p>
            <a:pPr>
              <a:lnSpc>
                <a:spcPct val="150000"/>
              </a:lnSpc>
            </a:pPr>
            <a:endParaRPr lang="en-US" altLang="en-US" sz="1100" i="1" baseline="30000" dirty="0">
              <a:solidFill>
                <a:schemeClr val="tx2"/>
              </a:solidFill>
              <a:latin typeface="Segoe UI Semibold" panose="020B0702040204020203" pitchFamily="34" charset="0"/>
              <a:cs typeface="Segoe UI Semibold" panose="020B0702040204020203" pitchFamily="34" charset="0"/>
            </a:endParaRPr>
          </a:p>
          <a:p>
            <a:pPr>
              <a:lnSpc>
                <a:spcPct val="150000"/>
              </a:lnSpc>
            </a:pPr>
            <a:r>
              <a:rPr lang="en-US" altLang="en-US" sz="2300" i="1" dirty="0">
                <a:solidFill>
                  <a:schemeClr val="hlink"/>
                </a:solidFill>
                <a:latin typeface="Segoe UI Semibold" panose="020B0702040204020203" pitchFamily="34" charset="0"/>
                <a:cs typeface="Segoe UI Semibold" panose="020B0702040204020203" pitchFamily="34" charset="0"/>
              </a:rPr>
              <a:t>‭  </a:t>
            </a:r>
            <a:r>
              <a:rPr lang="en-US" altLang="en-US" sz="2300" dirty="0">
                <a:solidFill>
                  <a:srgbClr val="C00000"/>
                </a:solidFill>
                <a:latin typeface="Segoe UI Semibold" panose="020B0702040204020203" pitchFamily="34" charset="0"/>
                <a:ea typeface="Segoe UI Symbol" panose="020B0502040204020203" pitchFamily="34" charset="0"/>
                <a:cs typeface="Segoe UI Semibold" panose="020B0702040204020203" pitchFamily="34" charset="0"/>
              </a:rPr>
              <a:t>140.                120           95             255</a:t>
            </a:r>
          </a:p>
          <a:p>
            <a:pPr>
              <a:lnSpc>
                <a:spcPct val="150000"/>
              </a:lnSpc>
            </a:pPr>
            <a:r>
              <a:rPr lang="en-US" altLang="en-US" sz="2300" dirty="0">
                <a:solidFill>
                  <a:schemeClr val="tx2"/>
                </a:solidFill>
                <a:latin typeface="Segoe UI Semibold" panose="020B0702040204020203" pitchFamily="34" charset="0"/>
                <a:ea typeface="Segoe UI Symbol" panose="020B0502040204020203" pitchFamily="34" charset="0"/>
                <a:cs typeface="Segoe UI Semibold" panose="020B0702040204020203" pitchFamily="34" charset="0"/>
              </a:rPr>
              <a:t>10001100‬  ‭01111000‬  ‭0101</a:t>
            </a:r>
            <a:r>
              <a:rPr lang="en-US" altLang="en-US" sz="2300" dirty="0">
                <a:solidFill>
                  <a:srgbClr val="C00000"/>
                </a:solidFill>
                <a:latin typeface="Segoe UI Semibold" panose="020B0702040204020203" pitchFamily="34" charset="0"/>
                <a:ea typeface="Segoe UI Symbol" panose="020B0502040204020203" pitchFamily="34" charset="0"/>
                <a:cs typeface="Segoe UI Semibold" panose="020B0702040204020203" pitchFamily="34" charset="0"/>
              </a:rPr>
              <a:t>1111</a:t>
            </a:r>
            <a:r>
              <a:rPr lang="en-US" altLang="en-US" sz="2300" dirty="0">
                <a:solidFill>
                  <a:schemeClr val="tx2"/>
                </a:solidFill>
                <a:latin typeface="Segoe UI Semibold" panose="020B0702040204020203" pitchFamily="34" charset="0"/>
                <a:ea typeface="Segoe UI Symbol" panose="020B0502040204020203" pitchFamily="34" charset="0"/>
                <a:cs typeface="Segoe UI Semibold" panose="020B0702040204020203" pitchFamily="34" charset="0"/>
              </a:rPr>
              <a:t> </a:t>
            </a:r>
            <a:r>
              <a:rPr lang="en-US" altLang="en-US" sz="2300" dirty="0">
                <a:solidFill>
                  <a:srgbClr val="C00000"/>
                </a:solidFill>
                <a:latin typeface="Segoe UI Semibold" panose="020B0702040204020203" pitchFamily="34" charset="0"/>
                <a:ea typeface="Segoe UI Symbol" panose="020B0502040204020203" pitchFamily="34" charset="0"/>
                <a:cs typeface="Segoe UI Semibold" panose="020B0702040204020203" pitchFamily="34" charset="0"/>
              </a:rPr>
              <a:t>‭11111111‬       40.120.95.255/20</a:t>
            </a:r>
          </a:p>
          <a:p>
            <a:pPr>
              <a:lnSpc>
                <a:spcPct val="150000"/>
              </a:lnSpc>
            </a:pPr>
            <a:endParaRPr lang="en-US" altLang="en-US" sz="2300" dirty="0"/>
          </a:p>
        </p:txBody>
      </p:sp>
      <p:sp>
        <p:nvSpPr>
          <p:cNvPr id="5" name="Text Box 3">
            <a:extLst>
              <a:ext uri="{FF2B5EF4-FFF2-40B4-BE49-F238E27FC236}">
                <a16:creationId xmlns:a16="http://schemas.microsoft.com/office/drawing/2014/main" id="{095665DF-5B1C-4831-9D79-CDCB2FE57469}"/>
              </a:ext>
            </a:extLst>
          </p:cNvPr>
          <p:cNvSpPr txBox="1">
            <a:spLocks noChangeArrowheads="1"/>
          </p:cNvSpPr>
          <p:nvPr/>
        </p:nvSpPr>
        <p:spPr bwMode="auto">
          <a:xfrm>
            <a:off x="152400" y="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dirty="0">
                <a:solidFill>
                  <a:schemeClr val="folHlink"/>
                </a:solidFill>
                <a:latin typeface="+mj-lt"/>
              </a:rPr>
              <a:t>…Example</a:t>
            </a:r>
            <a:r>
              <a:rPr lang="en-US" altLang="en-US" sz="2800" dirty="0">
                <a:solidFill>
                  <a:schemeClr val="folHlink"/>
                </a:solidFill>
                <a:latin typeface="+mj-lt"/>
              </a:rPr>
              <a:t> 5</a:t>
            </a:r>
          </a:p>
        </p:txBody>
      </p:sp>
    </p:spTree>
    <p:extLst>
      <p:ext uri="{BB962C8B-B14F-4D97-AF65-F5344CB8AC3E}">
        <p14:creationId xmlns:p14="http://schemas.microsoft.com/office/powerpoint/2010/main" val="3846311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2">
            <a:extLst>
              <a:ext uri="{FF2B5EF4-FFF2-40B4-BE49-F238E27FC236}">
                <a16:creationId xmlns:a16="http://schemas.microsoft.com/office/drawing/2014/main" id="{C7336CBC-16A9-4166-8004-0C48D13B13B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D6BE18-1F7D-4258-9C34-C4906364B931}" type="slidenum">
              <a:rPr lang="en-US" altLang="en-US" b="0" smtClean="0"/>
              <a:pPr/>
              <a:t>104</a:t>
            </a:fld>
            <a:endParaRPr lang="en-US" altLang="en-US" b="0"/>
          </a:p>
        </p:txBody>
      </p:sp>
      <p:sp>
        <p:nvSpPr>
          <p:cNvPr id="203779" name="Rectangle 2">
            <a:extLst>
              <a:ext uri="{FF2B5EF4-FFF2-40B4-BE49-F238E27FC236}">
                <a16:creationId xmlns:a16="http://schemas.microsoft.com/office/drawing/2014/main" id="{EABC7A9A-4393-4342-9453-3C62440FF13A}"/>
              </a:ext>
            </a:extLst>
          </p:cNvPr>
          <p:cNvSpPr>
            <a:spLocks noChangeArrowheads="1"/>
          </p:cNvSpPr>
          <p:nvPr/>
        </p:nvSpPr>
        <p:spPr bwMode="auto">
          <a:xfrm>
            <a:off x="381000" y="876985"/>
            <a:ext cx="8382000"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spcBef>
                <a:spcPct val="50000"/>
              </a:spcBef>
            </a:pPr>
            <a:r>
              <a:rPr lang="en-US" altLang="en-US" sz="2800" dirty="0">
                <a:solidFill>
                  <a:srgbClr val="F20000"/>
                </a:solidFill>
                <a:latin typeface="Sitka Text" panose="02000505000000020004" pitchFamily="2" charset="0"/>
              </a:rPr>
              <a:t>Number of addresses </a:t>
            </a:r>
            <a:r>
              <a:rPr lang="en-US" altLang="en-US" sz="2800" dirty="0">
                <a:latin typeface="Sitka Text" panose="02000505000000020004" pitchFamily="2" charset="0"/>
              </a:rPr>
              <a:t>in the block if one of the addresses is </a:t>
            </a:r>
            <a:r>
              <a:rPr lang="en-US" altLang="en-US" sz="2800" dirty="0">
                <a:solidFill>
                  <a:schemeClr val="hlink"/>
                </a:solidFill>
                <a:latin typeface="Segoe UI" panose="020B0502040204020203" pitchFamily="34" charset="0"/>
                <a:cs typeface="Segoe UI" panose="020B0502040204020203" pitchFamily="34" charset="0"/>
              </a:rPr>
              <a:t>140.120.84.24/20</a:t>
            </a:r>
            <a:r>
              <a:rPr lang="en-US" altLang="en-US" sz="2800" dirty="0">
                <a:latin typeface="Sitka Text" panose="02000505000000020004" pitchFamily="2" charset="0"/>
              </a:rPr>
              <a:t>.</a:t>
            </a:r>
          </a:p>
        </p:txBody>
      </p:sp>
      <p:sp>
        <p:nvSpPr>
          <p:cNvPr id="523270" name="Rectangle 6">
            <a:extLst>
              <a:ext uri="{FF2B5EF4-FFF2-40B4-BE49-F238E27FC236}">
                <a16:creationId xmlns:a16="http://schemas.microsoft.com/office/drawing/2014/main" id="{BD661492-6B2E-4CA0-B1DB-CA7058485682}"/>
              </a:ext>
            </a:extLst>
          </p:cNvPr>
          <p:cNvSpPr>
            <a:spLocks noChangeArrowheads="1"/>
          </p:cNvSpPr>
          <p:nvPr/>
        </p:nvSpPr>
        <p:spPr bwMode="auto">
          <a:xfrm>
            <a:off x="381000" y="2183498"/>
            <a:ext cx="8382000" cy="324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spcBef>
                <a:spcPct val="50000"/>
              </a:spcBef>
            </a:pPr>
            <a:r>
              <a:rPr lang="en-US" altLang="en-US" sz="2800" dirty="0">
                <a:solidFill>
                  <a:schemeClr val="folHlink"/>
                </a:solidFill>
                <a:latin typeface="Sitka Text" panose="02000505000000020004" pitchFamily="2" charset="0"/>
              </a:rPr>
              <a:t>Solution</a:t>
            </a:r>
            <a:br>
              <a:rPr lang="en-US" altLang="en-US" sz="2800" dirty="0">
                <a:latin typeface="Sitka Text" panose="02000505000000020004" pitchFamily="2" charset="0"/>
              </a:rPr>
            </a:br>
            <a:r>
              <a:rPr lang="en-US" altLang="en-US" sz="2800" dirty="0">
                <a:latin typeface="Sitka Text" panose="02000505000000020004" pitchFamily="2" charset="0"/>
              </a:rPr>
              <a:t>The </a:t>
            </a:r>
            <a:r>
              <a:rPr lang="en-US" altLang="en-US" sz="2800" dirty="0">
                <a:solidFill>
                  <a:srgbClr val="F20000"/>
                </a:solidFill>
                <a:latin typeface="Sitka Text" panose="02000505000000020004" pitchFamily="2" charset="0"/>
              </a:rPr>
              <a:t>prefix length is 20</a:t>
            </a:r>
            <a:r>
              <a:rPr lang="en-US" altLang="en-US" sz="2800" dirty="0">
                <a:latin typeface="Sitka Text" panose="02000505000000020004" pitchFamily="2" charset="0"/>
              </a:rPr>
              <a:t>. The number of addresses in the block is </a:t>
            </a:r>
            <a:r>
              <a:rPr lang="en-US" altLang="en-US" sz="2800" dirty="0">
                <a:solidFill>
                  <a:srgbClr val="F20000"/>
                </a:solidFill>
                <a:latin typeface="Sitka Text" panose="02000505000000020004" pitchFamily="2" charset="0"/>
              </a:rPr>
              <a:t>2</a:t>
            </a:r>
            <a:r>
              <a:rPr lang="en-US" altLang="en-US" sz="2800" baseline="30000" dirty="0">
                <a:solidFill>
                  <a:srgbClr val="F20000"/>
                </a:solidFill>
                <a:latin typeface="Sitka Text" panose="02000505000000020004" pitchFamily="2" charset="0"/>
              </a:rPr>
              <a:t>32−20</a:t>
            </a:r>
            <a:r>
              <a:rPr lang="en-US" altLang="en-US" sz="2800" dirty="0">
                <a:solidFill>
                  <a:srgbClr val="F20000"/>
                </a:solidFill>
                <a:latin typeface="Sitka Text" panose="02000505000000020004" pitchFamily="2" charset="0"/>
              </a:rPr>
              <a:t> </a:t>
            </a:r>
            <a:r>
              <a:rPr lang="en-US" altLang="en-US" sz="2800" dirty="0">
                <a:latin typeface="Sitka Text" panose="02000505000000020004" pitchFamily="2" charset="0"/>
              </a:rPr>
              <a:t>or 2</a:t>
            </a:r>
            <a:r>
              <a:rPr lang="en-US" altLang="en-US" sz="2800" baseline="30000" dirty="0">
                <a:latin typeface="Sitka Text" panose="02000505000000020004" pitchFamily="2" charset="0"/>
              </a:rPr>
              <a:t>12</a:t>
            </a:r>
            <a:r>
              <a:rPr lang="en-US" altLang="en-US" sz="2800" dirty="0">
                <a:latin typeface="Sitka Text" panose="02000505000000020004" pitchFamily="2" charset="0"/>
              </a:rPr>
              <a:t> or </a:t>
            </a:r>
            <a:r>
              <a:rPr lang="en-US" altLang="en-US" sz="2800" dirty="0">
                <a:solidFill>
                  <a:srgbClr val="F20000"/>
                </a:solidFill>
                <a:latin typeface="Segoe UI" panose="020B0502040204020203" pitchFamily="34" charset="0"/>
                <a:cs typeface="Segoe UI" panose="020B0502040204020203" pitchFamily="34" charset="0"/>
              </a:rPr>
              <a:t>4096</a:t>
            </a:r>
            <a:r>
              <a:rPr lang="en-US" altLang="en-US" sz="2800" dirty="0">
                <a:latin typeface="Sitka Text" panose="02000505000000020004" pitchFamily="2" charset="0"/>
              </a:rPr>
              <a:t>. Note that this is a large block with </a:t>
            </a:r>
            <a:r>
              <a:rPr lang="en-US" altLang="en-US" sz="2800" dirty="0">
                <a:solidFill>
                  <a:srgbClr val="F20000"/>
                </a:solidFill>
                <a:latin typeface="Segoe UI" panose="020B0502040204020203" pitchFamily="34" charset="0"/>
                <a:cs typeface="Segoe UI" panose="020B0502040204020203" pitchFamily="34" charset="0"/>
              </a:rPr>
              <a:t>4096</a:t>
            </a:r>
            <a:r>
              <a:rPr lang="en-US" altLang="en-US" sz="2800" dirty="0">
                <a:latin typeface="Sitka Text" panose="02000505000000020004" pitchFamily="2" charset="0"/>
              </a:rPr>
              <a:t> addresses.</a:t>
            </a:r>
          </a:p>
        </p:txBody>
      </p:sp>
      <p:sp>
        <p:nvSpPr>
          <p:cNvPr id="7" name="Text Box 3">
            <a:extLst>
              <a:ext uri="{FF2B5EF4-FFF2-40B4-BE49-F238E27FC236}">
                <a16:creationId xmlns:a16="http://schemas.microsoft.com/office/drawing/2014/main" id="{F83996A5-76E0-4CD3-9050-B0405017CE56}"/>
              </a:ext>
            </a:extLst>
          </p:cNvPr>
          <p:cNvSpPr txBox="1">
            <a:spLocks noChangeArrowheads="1"/>
          </p:cNvSpPr>
          <p:nvPr/>
        </p:nvSpPr>
        <p:spPr bwMode="auto">
          <a:xfrm>
            <a:off x="152400" y="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dirty="0">
                <a:solidFill>
                  <a:schemeClr val="folHlink"/>
                </a:solidFill>
                <a:latin typeface="+mj-lt"/>
              </a:rPr>
              <a:t>…Example</a:t>
            </a:r>
            <a:r>
              <a:rPr lang="en-US" altLang="en-US" sz="2800" dirty="0">
                <a:solidFill>
                  <a:schemeClr val="folHlink"/>
                </a:solidFill>
                <a:latin typeface="+mj-lt"/>
              </a:rPr>
              <a:t> 5</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32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2">
            <a:extLst>
              <a:ext uri="{FF2B5EF4-FFF2-40B4-BE49-F238E27FC236}">
                <a16:creationId xmlns:a16="http://schemas.microsoft.com/office/drawing/2014/main" id="{7B1ECE31-36F5-4F90-9C62-7AA2DB60EA7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A59AFF7-8B92-4B14-AC53-4A198B5AB706}" type="slidenum">
              <a:rPr lang="en-US" altLang="en-US" b="0" smtClean="0"/>
              <a:pPr/>
              <a:t>105</a:t>
            </a:fld>
            <a:endParaRPr lang="en-US" altLang="en-US" b="0"/>
          </a:p>
        </p:txBody>
      </p:sp>
      <p:sp>
        <p:nvSpPr>
          <p:cNvPr id="204803" name="Rectangle 2">
            <a:extLst>
              <a:ext uri="{FF2B5EF4-FFF2-40B4-BE49-F238E27FC236}">
                <a16:creationId xmlns:a16="http://schemas.microsoft.com/office/drawing/2014/main" id="{80F06AB9-237A-4183-8649-9705184CA691}"/>
              </a:ext>
            </a:extLst>
          </p:cNvPr>
          <p:cNvSpPr>
            <a:spLocks noChangeArrowheads="1"/>
          </p:cNvSpPr>
          <p:nvPr/>
        </p:nvSpPr>
        <p:spPr bwMode="auto">
          <a:xfrm>
            <a:off x="347663" y="979488"/>
            <a:ext cx="8153400"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spcBef>
                <a:spcPct val="50000"/>
              </a:spcBef>
            </a:pPr>
            <a:r>
              <a:rPr lang="en-US" altLang="en-US" sz="2800" dirty="0">
                <a:latin typeface="Sitka Text" panose="02000505000000020004" pitchFamily="2" charset="0"/>
              </a:rPr>
              <a:t>Find the last address in the block if one of the addresses is </a:t>
            </a:r>
            <a:r>
              <a:rPr lang="en-US" altLang="en-US" sz="2800" dirty="0">
                <a:solidFill>
                  <a:schemeClr val="hlink"/>
                </a:solidFill>
                <a:latin typeface="Segoe UI" panose="020B0502040204020203" pitchFamily="34" charset="0"/>
                <a:cs typeface="Segoe UI" panose="020B0502040204020203" pitchFamily="34" charset="0"/>
              </a:rPr>
              <a:t>140.120.84.24/20</a:t>
            </a:r>
            <a:r>
              <a:rPr lang="en-US" altLang="en-US" sz="2800" dirty="0">
                <a:latin typeface="Sitka Text" panose="02000505000000020004" pitchFamily="2" charset="0"/>
              </a:rPr>
              <a:t>. </a:t>
            </a:r>
          </a:p>
        </p:txBody>
      </p:sp>
      <p:sp>
        <p:nvSpPr>
          <p:cNvPr id="204804" name="Text Box 3">
            <a:extLst>
              <a:ext uri="{FF2B5EF4-FFF2-40B4-BE49-F238E27FC236}">
                <a16:creationId xmlns:a16="http://schemas.microsoft.com/office/drawing/2014/main" id="{DB0328DC-51A3-4EA8-BE93-D9265AB2B158}"/>
              </a:ext>
            </a:extLst>
          </p:cNvPr>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8</a:t>
            </a:r>
          </a:p>
        </p:txBody>
      </p:sp>
      <p:sp>
        <p:nvSpPr>
          <p:cNvPr id="204805" name="Text Box 4">
            <a:extLst>
              <a:ext uri="{FF2B5EF4-FFF2-40B4-BE49-F238E27FC236}">
                <a16:creationId xmlns:a16="http://schemas.microsoft.com/office/drawing/2014/main" id="{E64BBF91-10B8-4672-A542-C9F30AA86069}"/>
              </a:ext>
            </a:extLst>
          </p:cNvPr>
          <p:cNvSpPr txBox="1">
            <a:spLocks noChangeArrowheads="1"/>
          </p:cNvSpPr>
          <p:nvPr/>
        </p:nvSpPr>
        <p:spPr bwMode="auto">
          <a:xfrm>
            <a:off x="4038600" y="6216650"/>
            <a:ext cx="2413000" cy="595313"/>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chemeClr val="hlink"/>
                </a:solidFill>
                <a:latin typeface="Times New Roman" panose="02020603050405020304" pitchFamily="18" charset="0"/>
              </a:rPr>
              <a:t>See Next Slide</a:t>
            </a:r>
          </a:p>
        </p:txBody>
      </p:sp>
      <p:sp>
        <p:nvSpPr>
          <p:cNvPr id="204806" name="Rectangle 5">
            <a:extLst>
              <a:ext uri="{FF2B5EF4-FFF2-40B4-BE49-F238E27FC236}">
                <a16:creationId xmlns:a16="http://schemas.microsoft.com/office/drawing/2014/main" id="{C6B239AA-F3ED-4F80-B23C-61374C4EDB81}"/>
              </a:ext>
            </a:extLst>
          </p:cNvPr>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524294" name="Rectangle 6">
            <a:extLst>
              <a:ext uri="{FF2B5EF4-FFF2-40B4-BE49-F238E27FC236}">
                <a16:creationId xmlns:a16="http://schemas.microsoft.com/office/drawing/2014/main" id="{8C3067D0-469A-4820-A0B8-FCA032C4FCC0}"/>
              </a:ext>
            </a:extLst>
          </p:cNvPr>
          <p:cNvSpPr>
            <a:spLocks noChangeArrowheads="1"/>
          </p:cNvSpPr>
          <p:nvPr/>
        </p:nvSpPr>
        <p:spPr bwMode="auto">
          <a:xfrm>
            <a:off x="347663" y="2195513"/>
            <a:ext cx="8382000" cy="4186237"/>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spcBef>
                <a:spcPct val="50000"/>
              </a:spcBef>
            </a:pPr>
            <a:r>
              <a:rPr lang="en-US" altLang="en-US" sz="2800" dirty="0">
                <a:solidFill>
                  <a:schemeClr val="folHlink"/>
                </a:solidFill>
                <a:latin typeface="Sitka Text" panose="02000505000000020004" pitchFamily="2" charset="0"/>
              </a:rPr>
              <a:t>Solution</a:t>
            </a:r>
            <a:br>
              <a:rPr lang="en-US" altLang="en-US" sz="2800" dirty="0">
                <a:latin typeface="Sitka Text" panose="02000505000000020004" pitchFamily="2" charset="0"/>
              </a:rPr>
            </a:br>
            <a:r>
              <a:rPr lang="en-US" altLang="en-US" sz="2800" dirty="0">
                <a:latin typeface="Sitka Text" panose="02000505000000020004" pitchFamily="2" charset="0"/>
              </a:rPr>
              <a:t>We found in the previous examples that the first address is 140.120.80.0/20 and the number of addresses is 4096. </a:t>
            </a:r>
          </a:p>
          <a:p>
            <a:pPr algn="just">
              <a:lnSpc>
                <a:spcPct val="150000"/>
              </a:lnSpc>
              <a:spcBef>
                <a:spcPct val="50000"/>
              </a:spcBef>
            </a:pPr>
            <a:r>
              <a:rPr lang="en-US" altLang="en-US" sz="2800" dirty="0">
                <a:latin typeface="Sitka Text" panose="02000505000000020004" pitchFamily="2" charset="0"/>
              </a:rPr>
              <a:t>To find the last address, </a:t>
            </a:r>
            <a:r>
              <a:rPr lang="en-US" altLang="en-US" sz="2800" dirty="0">
                <a:solidFill>
                  <a:srgbClr val="FF0000"/>
                </a:solidFill>
                <a:latin typeface="Sitka Text" panose="02000505000000020004" pitchFamily="2" charset="0"/>
              </a:rPr>
              <a:t>we need to add </a:t>
            </a:r>
            <a:r>
              <a:rPr lang="en-US" altLang="en-US" sz="2800" dirty="0">
                <a:solidFill>
                  <a:schemeClr val="hlink"/>
                </a:solidFill>
                <a:latin typeface="Segoe UI" panose="020B0502040204020203" pitchFamily="34" charset="0"/>
                <a:cs typeface="Segoe UI" panose="020B0502040204020203" pitchFamily="34" charset="0"/>
              </a:rPr>
              <a:t>4095</a:t>
            </a:r>
            <a:r>
              <a:rPr lang="en-US" altLang="en-US" sz="2800" dirty="0">
                <a:solidFill>
                  <a:srgbClr val="FF0000"/>
                </a:solidFill>
                <a:latin typeface="Sitka Text" panose="02000505000000020004" pitchFamily="2" charset="0"/>
              </a:rPr>
              <a:t> </a:t>
            </a:r>
            <a:r>
              <a:rPr lang="en-US" altLang="en-US" sz="2800" dirty="0">
                <a:latin typeface="Sitka Text" panose="02000505000000020004" pitchFamily="2" charset="0"/>
              </a:rPr>
              <a:t>(</a:t>
            </a:r>
            <a:r>
              <a:rPr lang="en-US" altLang="en-US" sz="2800" dirty="0">
                <a:solidFill>
                  <a:srgbClr val="C00000"/>
                </a:solidFill>
                <a:latin typeface="Segoe UI" panose="020B0502040204020203" pitchFamily="34" charset="0"/>
                <a:cs typeface="Segoe UI" panose="020B0502040204020203" pitchFamily="34" charset="0"/>
              </a:rPr>
              <a:t>4096</a:t>
            </a:r>
            <a:r>
              <a:rPr lang="en-US" altLang="en-US" sz="2800" dirty="0">
                <a:solidFill>
                  <a:srgbClr val="C00000"/>
                </a:solidFill>
                <a:latin typeface="Sitka Text" panose="02000505000000020004" pitchFamily="2" charset="0"/>
              </a:rPr>
              <a:t> − </a:t>
            </a:r>
            <a:r>
              <a:rPr lang="en-US" altLang="en-US" sz="2800" dirty="0">
                <a:solidFill>
                  <a:srgbClr val="C00000"/>
                </a:solidFill>
                <a:latin typeface="Segoe UI" panose="020B0502040204020203" pitchFamily="34" charset="0"/>
                <a:cs typeface="Segoe UI" panose="020B0502040204020203" pitchFamily="34" charset="0"/>
              </a:rPr>
              <a:t>1</a:t>
            </a:r>
            <a:r>
              <a:rPr lang="en-US" altLang="en-US" sz="2800" dirty="0">
                <a:latin typeface="Sitka Text" panose="02000505000000020004" pitchFamily="2" charset="0"/>
              </a:rPr>
              <a:t>) to the first address.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42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242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2">
            <a:extLst>
              <a:ext uri="{FF2B5EF4-FFF2-40B4-BE49-F238E27FC236}">
                <a16:creationId xmlns:a16="http://schemas.microsoft.com/office/drawing/2014/main" id="{62B90CA3-2E10-462E-A29A-C5ED2BCEDB8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2E4EAE1-3779-4DF1-AF7F-91B2437088F4}" type="slidenum">
              <a:rPr lang="en-US" altLang="en-US" b="0" smtClean="0"/>
              <a:pPr/>
              <a:t>106</a:t>
            </a:fld>
            <a:endParaRPr lang="en-US" altLang="en-US" b="0"/>
          </a:p>
        </p:txBody>
      </p:sp>
      <p:sp>
        <p:nvSpPr>
          <p:cNvPr id="205827" name="Rectangle 2">
            <a:extLst>
              <a:ext uri="{FF2B5EF4-FFF2-40B4-BE49-F238E27FC236}">
                <a16:creationId xmlns:a16="http://schemas.microsoft.com/office/drawing/2014/main" id="{EA691CD9-B8E1-41B2-BEF0-0CD10CF8A0D8}"/>
              </a:ext>
            </a:extLst>
          </p:cNvPr>
          <p:cNvSpPr>
            <a:spLocks noChangeArrowheads="1"/>
          </p:cNvSpPr>
          <p:nvPr/>
        </p:nvSpPr>
        <p:spPr bwMode="auto">
          <a:xfrm>
            <a:off x="304800" y="1371600"/>
            <a:ext cx="81534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Bef>
                <a:spcPct val="50000"/>
              </a:spcBef>
            </a:pPr>
            <a:r>
              <a:rPr lang="en-US" altLang="en-US" sz="2700" dirty="0">
                <a:latin typeface="Sitka Text" panose="02000505000000020004" pitchFamily="2" charset="0"/>
              </a:rPr>
              <a:t>To keep the format in dotted-decimal notation, we need to represent </a:t>
            </a:r>
            <a:r>
              <a:rPr lang="en-US" altLang="en-US" sz="2700" dirty="0">
                <a:solidFill>
                  <a:srgbClr val="C80404"/>
                </a:solidFill>
                <a:latin typeface="Segoe UI Semibold" panose="020B0702040204020203" pitchFamily="34" charset="0"/>
                <a:cs typeface="Segoe UI Semibold" panose="020B0702040204020203" pitchFamily="34" charset="0"/>
              </a:rPr>
              <a:t>4095</a:t>
            </a:r>
            <a:r>
              <a:rPr lang="en-US" altLang="en-US" sz="2700" dirty="0">
                <a:latin typeface="Sitka Text" panose="02000505000000020004" pitchFamily="2" charset="0"/>
              </a:rPr>
              <a:t> in </a:t>
            </a:r>
            <a:r>
              <a:rPr lang="en-US" altLang="en-US" sz="2700" dirty="0">
                <a:solidFill>
                  <a:srgbClr val="0000FF"/>
                </a:solidFill>
                <a:latin typeface="Sitka Text" panose="02000505000000020004" pitchFamily="2" charset="0"/>
              </a:rPr>
              <a:t>base </a:t>
            </a:r>
            <a:r>
              <a:rPr lang="en-US" altLang="en-US" sz="2700" dirty="0">
                <a:solidFill>
                  <a:srgbClr val="0000FF"/>
                </a:solidFill>
                <a:latin typeface="Segoe UI Semibold" panose="020B0702040204020203" pitchFamily="34" charset="0"/>
                <a:cs typeface="Segoe UI Semibold" panose="020B0702040204020203" pitchFamily="34" charset="0"/>
              </a:rPr>
              <a:t>256</a:t>
            </a:r>
            <a:r>
              <a:rPr lang="en-US" altLang="en-US" sz="2700" dirty="0">
                <a:latin typeface="Sitka Text" panose="02000505000000020004" pitchFamily="2" charset="0"/>
              </a:rPr>
              <a:t>, and do the calculation in base </a:t>
            </a:r>
            <a:r>
              <a:rPr lang="en-US" altLang="en-US" sz="2700" dirty="0">
                <a:latin typeface="Segoe UI Semibold" panose="020B0702040204020203" pitchFamily="34" charset="0"/>
                <a:cs typeface="Segoe UI Semibold" panose="020B0702040204020203" pitchFamily="34" charset="0"/>
              </a:rPr>
              <a:t>256</a:t>
            </a:r>
            <a:r>
              <a:rPr lang="en-US" altLang="en-US" sz="2700" dirty="0">
                <a:latin typeface="Sitka Text" panose="02000505000000020004" pitchFamily="2" charset="0"/>
              </a:rPr>
              <a:t>. We write </a:t>
            </a:r>
            <a:r>
              <a:rPr lang="en-US" altLang="en-US" sz="2700" dirty="0">
                <a:solidFill>
                  <a:srgbClr val="F20000"/>
                </a:solidFill>
                <a:latin typeface="Segoe UI Semibold" panose="020B0702040204020203" pitchFamily="34" charset="0"/>
                <a:cs typeface="Segoe UI Semibold" panose="020B0702040204020203" pitchFamily="34" charset="0"/>
              </a:rPr>
              <a:t>4095</a:t>
            </a:r>
            <a:r>
              <a:rPr lang="en-US" altLang="en-US" sz="2700" dirty="0">
                <a:solidFill>
                  <a:srgbClr val="F20000"/>
                </a:solidFill>
                <a:latin typeface="Sitka Text" panose="02000505000000020004" pitchFamily="2" charset="0"/>
              </a:rPr>
              <a:t> </a:t>
            </a:r>
            <a:r>
              <a:rPr lang="en-US" altLang="en-US" sz="2700" dirty="0">
                <a:solidFill>
                  <a:schemeClr val="bg2"/>
                </a:solidFill>
                <a:latin typeface="Sitka Text" panose="02000505000000020004" pitchFamily="2" charset="0"/>
              </a:rPr>
              <a:t>as</a:t>
            </a:r>
            <a:r>
              <a:rPr lang="en-US" altLang="en-US" sz="2700" dirty="0">
                <a:solidFill>
                  <a:srgbClr val="F20000"/>
                </a:solidFill>
                <a:latin typeface="Sitka Text" panose="02000505000000020004" pitchFamily="2" charset="0"/>
              </a:rPr>
              <a:t> </a:t>
            </a:r>
            <a:r>
              <a:rPr lang="en-US" altLang="en-US" sz="2700" dirty="0">
                <a:solidFill>
                  <a:srgbClr val="F20000"/>
                </a:solidFill>
                <a:latin typeface="Segoe UI Semibold" panose="020B0702040204020203" pitchFamily="34" charset="0"/>
                <a:cs typeface="Segoe UI Semibold" panose="020B0702040204020203" pitchFamily="34" charset="0"/>
              </a:rPr>
              <a:t>15.255</a:t>
            </a:r>
            <a:r>
              <a:rPr lang="en-US" altLang="en-US" sz="2700" dirty="0">
                <a:latin typeface="Sitka Text" panose="02000505000000020004" pitchFamily="2" charset="0"/>
              </a:rPr>
              <a:t>. We then add the first address to this number (in base </a:t>
            </a:r>
            <a:r>
              <a:rPr lang="en-US" altLang="en-US" sz="2700" dirty="0">
                <a:latin typeface="Segoe UI Semibold" panose="020B0702040204020203" pitchFamily="34" charset="0"/>
                <a:cs typeface="Segoe UI Semibold" panose="020B0702040204020203" pitchFamily="34" charset="0"/>
              </a:rPr>
              <a:t>256</a:t>
            </a:r>
            <a:r>
              <a:rPr lang="en-US" altLang="en-US" sz="2700" dirty="0">
                <a:latin typeface="Sitka Text" panose="02000505000000020004" pitchFamily="2" charset="0"/>
              </a:rPr>
              <a:t>) to obtain the last address as shown below:</a:t>
            </a:r>
          </a:p>
        </p:txBody>
      </p:sp>
      <p:sp>
        <p:nvSpPr>
          <p:cNvPr id="205828" name="Text Box 3">
            <a:extLst>
              <a:ext uri="{FF2B5EF4-FFF2-40B4-BE49-F238E27FC236}">
                <a16:creationId xmlns:a16="http://schemas.microsoft.com/office/drawing/2014/main" id="{08926CF6-258D-481F-A4BE-C2CAAA213656}"/>
              </a:ext>
            </a:extLst>
          </p:cNvPr>
          <p:cNvSpPr txBox="1">
            <a:spLocks noChangeArrowheads="1"/>
          </p:cNvSpPr>
          <p:nvPr/>
        </p:nvSpPr>
        <p:spPr bwMode="auto">
          <a:xfrm>
            <a:off x="1143000" y="381000"/>
            <a:ext cx="40386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8 </a:t>
            </a:r>
            <a:r>
              <a:rPr lang="en-US" altLang="en-US" sz="1600" i="1">
                <a:solidFill>
                  <a:schemeClr val="folHlink"/>
                </a:solidFill>
                <a:latin typeface="Times" panose="02020603050405020304" pitchFamily="18" charset="0"/>
              </a:rPr>
              <a:t>(Continued)</a:t>
            </a:r>
          </a:p>
        </p:txBody>
      </p:sp>
      <p:sp>
        <p:nvSpPr>
          <p:cNvPr id="205829" name="Rectangle 5">
            <a:extLst>
              <a:ext uri="{FF2B5EF4-FFF2-40B4-BE49-F238E27FC236}">
                <a16:creationId xmlns:a16="http://schemas.microsoft.com/office/drawing/2014/main" id="{2677F4E8-F3FF-4796-B37C-B83A2E90FCFA}"/>
              </a:ext>
            </a:extLst>
          </p:cNvPr>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205830" name="Rectangle 6">
            <a:extLst>
              <a:ext uri="{FF2B5EF4-FFF2-40B4-BE49-F238E27FC236}">
                <a16:creationId xmlns:a16="http://schemas.microsoft.com/office/drawing/2014/main" id="{8839527C-3DAA-42C9-A041-98B076FB53F5}"/>
              </a:ext>
            </a:extLst>
          </p:cNvPr>
          <p:cNvSpPr>
            <a:spLocks noChangeArrowheads="1"/>
          </p:cNvSpPr>
          <p:nvPr/>
        </p:nvSpPr>
        <p:spPr bwMode="auto">
          <a:xfrm>
            <a:off x="304800" y="4038600"/>
            <a:ext cx="8153400" cy="1692275"/>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50000"/>
              </a:spcBef>
            </a:pPr>
            <a:r>
              <a:rPr lang="en-US" altLang="en-US" sz="2800" i="1" dirty="0">
                <a:latin typeface="Times New Roman" panose="02020603050405020304" pitchFamily="18" charset="0"/>
              </a:rPr>
              <a:t>			</a:t>
            </a:r>
            <a:r>
              <a:rPr lang="en-US" altLang="en-US" sz="2400" dirty="0">
                <a:latin typeface="Times New Roman" panose="02020603050405020304" pitchFamily="18" charset="0"/>
              </a:rPr>
              <a:t>140 . 120 .  80 .    0</a:t>
            </a:r>
            <a:br>
              <a:rPr lang="en-US" altLang="en-US" sz="2400" dirty="0">
                <a:latin typeface="Times New Roman" panose="02020603050405020304" pitchFamily="18" charset="0"/>
              </a:rPr>
            </a:br>
            <a:r>
              <a:rPr lang="en-US" altLang="en-US" sz="2400" dirty="0">
                <a:latin typeface="Times New Roman" panose="02020603050405020304" pitchFamily="18" charset="0"/>
              </a:rPr>
              <a:t>		  	</a:t>
            </a:r>
            <a:r>
              <a:rPr lang="en-US" altLang="en-US" sz="2500" dirty="0">
                <a:solidFill>
                  <a:srgbClr val="FF0000"/>
                </a:solidFill>
                <a:latin typeface="Times New Roman" panose="02020603050405020304" pitchFamily="18" charset="0"/>
              </a:rPr>
              <a:t>+</a:t>
            </a:r>
            <a:r>
              <a:rPr lang="en-US" altLang="en-US" sz="2400" dirty="0">
                <a:latin typeface="Times New Roman" panose="02020603050405020304" pitchFamily="18" charset="0"/>
              </a:rPr>
              <a:t>       	      15  .  255</a:t>
            </a:r>
            <a:br>
              <a:rPr lang="en-US" altLang="en-US" sz="2400" dirty="0">
                <a:latin typeface="Times New Roman" panose="02020603050405020304" pitchFamily="18" charset="0"/>
              </a:rPr>
            </a:br>
            <a:r>
              <a:rPr lang="en-US" altLang="en-US" sz="2400" dirty="0">
                <a:latin typeface="Times New Roman" panose="02020603050405020304" pitchFamily="18" charset="0"/>
              </a:rPr>
              <a:t>			-------------------------</a:t>
            </a:r>
            <a:br>
              <a:rPr lang="en-US" altLang="en-US" sz="2400" dirty="0">
                <a:latin typeface="Times New Roman" panose="02020603050405020304" pitchFamily="18" charset="0"/>
              </a:rPr>
            </a:br>
            <a:r>
              <a:rPr lang="en-US" altLang="en-US" sz="2400" dirty="0">
                <a:latin typeface="Times New Roman" panose="02020603050405020304" pitchFamily="18" charset="0"/>
              </a:rPr>
              <a:t>			140 . 120 .  95 .  255 </a:t>
            </a:r>
          </a:p>
        </p:txBody>
      </p:sp>
      <p:sp>
        <p:nvSpPr>
          <p:cNvPr id="205831" name="Rectangle 7">
            <a:extLst>
              <a:ext uri="{FF2B5EF4-FFF2-40B4-BE49-F238E27FC236}">
                <a16:creationId xmlns:a16="http://schemas.microsoft.com/office/drawing/2014/main" id="{5CF6E7DA-00C5-49D4-9996-C917229092B9}"/>
              </a:ext>
            </a:extLst>
          </p:cNvPr>
          <p:cNvSpPr>
            <a:spLocks noChangeArrowheads="1"/>
          </p:cNvSpPr>
          <p:nvPr/>
        </p:nvSpPr>
        <p:spPr bwMode="auto">
          <a:xfrm>
            <a:off x="304800" y="5894388"/>
            <a:ext cx="8153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Bef>
                <a:spcPct val="50000"/>
              </a:spcBef>
            </a:pPr>
            <a:r>
              <a:rPr lang="en-US" altLang="en-US" sz="2700" dirty="0">
                <a:latin typeface="Sitka Text" panose="02000505000000020004" pitchFamily="2" charset="0"/>
              </a:rPr>
              <a:t>The last address is </a:t>
            </a:r>
            <a:r>
              <a:rPr lang="en-US" altLang="en-US" sz="2700" dirty="0">
                <a:solidFill>
                  <a:schemeClr val="hlink"/>
                </a:solidFill>
                <a:latin typeface="Segoe UI Semibold" panose="020B0702040204020203" pitchFamily="34" charset="0"/>
                <a:cs typeface="Segoe UI Semibold" panose="020B0702040204020203" pitchFamily="34" charset="0"/>
              </a:rPr>
              <a:t>140.120.95.255/20</a:t>
            </a:r>
            <a:r>
              <a:rPr lang="en-US" altLang="en-US" sz="2700" dirty="0">
                <a:latin typeface="Sitka Text" panose="02000505000000020004" pitchFamily="2" charset="0"/>
              </a:rPr>
              <a:t>. </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p:txBody>
          <a:bodyPr/>
          <a:lstStyle/>
          <a:p>
            <a:fld id="{FEEDADD8-AB9E-45F4-B224-3E3975C2D68E}" type="slidenum">
              <a:rPr lang="en-US"/>
              <a:pPr/>
              <a:t>107</a:t>
            </a:fld>
            <a:endParaRPr lang="en-US"/>
          </a:p>
        </p:txBody>
      </p:sp>
      <p:sp>
        <p:nvSpPr>
          <p:cNvPr id="526338" name="Rectangle 2"/>
          <p:cNvSpPr>
            <a:spLocks noChangeArrowheads="1"/>
          </p:cNvSpPr>
          <p:nvPr/>
        </p:nvSpPr>
        <p:spPr bwMode="auto">
          <a:xfrm>
            <a:off x="304800" y="1597025"/>
            <a:ext cx="8153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i="1">
                <a:latin typeface="Times New Roman" pitchFamily="18" charset="0"/>
              </a:rPr>
              <a:t>Find the block if one of the addresses is 190.87.140.202/29.</a:t>
            </a:r>
          </a:p>
        </p:txBody>
      </p:sp>
      <p:sp>
        <p:nvSpPr>
          <p:cNvPr id="526339" name="Text Box 3"/>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itchFamily="82" charset="0"/>
              </a:rPr>
              <a:t>Example</a:t>
            </a:r>
            <a:r>
              <a:rPr lang="en-US" altLang="en-US" sz="2800" i="1">
                <a:solidFill>
                  <a:schemeClr val="folHlink"/>
                </a:solidFill>
                <a:latin typeface="Algerian" pitchFamily="82" charset="0"/>
              </a:rPr>
              <a:t> 10</a:t>
            </a:r>
          </a:p>
        </p:txBody>
      </p:sp>
      <p:sp>
        <p:nvSpPr>
          <p:cNvPr id="526340" name="Text Box 4"/>
          <p:cNvSpPr txBox="1">
            <a:spLocks noChangeArrowheads="1"/>
          </p:cNvSpPr>
          <p:nvPr/>
        </p:nvSpPr>
        <p:spPr bwMode="auto">
          <a:xfrm>
            <a:off x="3048000" y="5881688"/>
            <a:ext cx="2413000" cy="595312"/>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chemeClr val="hlink"/>
                </a:solidFill>
                <a:latin typeface="Times New Roman" pitchFamily="18" charset="0"/>
              </a:rPr>
              <a:t>See Next Slide</a:t>
            </a:r>
          </a:p>
        </p:txBody>
      </p:sp>
      <p:sp>
        <p:nvSpPr>
          <p:cNvPr id="526341" name="Rectangle 5"/>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342" name="Rectangle 6"/>
          <p:cNvSpPr>
            <a:spLocks noChangeArrowheads="1"/>
          </p:cNvSpPr>
          <p:nvPr/>
        </p:nvSpPr>
        <p:spPr bwMode="auto">
          <a:xfrm>
            <a:off x="228600" y="2667000"/>
            <a:ext cx="8153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800" i="1" dirty="0">
                <a:solidFill>
                  <a:schemeClr val="folHlink"/>
                </a:solidFill>
                <a:latin typeface="Times New Roman" pitchFamily="18" charset="0"/>
              </a:rPr>
              <a:t>Solution</a:t>
            </a:r>
            <a:br>
              <a:rPr lang="en-US" sz="2800" i="1" dirty="0">
                <a:latin typeface="Times New Roman" pitchFamily="18" charset="0"/>
              </a:rPr>
            </a:br>
            <a:r>
              <a:rPr lang="en-US" sz="2800" i="1" dirty="0">
                <a:latin typeface="Times New Roman" pitchFamily="18" charset="0"/>
              </a:rPr>
              <a:t>We follow the procedure in the previous examples to find the first address, the number of addresses, and the last address. To find the first address, we notice that the mask (/29) has five 1s in the last byte. So we write the last byte as powers of 2 and retain only the leftmost five as shown below:</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4CCA4EE-CA88-4A05-B1D1-97DFA44E3014}"/>
              </a:ext>
            </a:extLst>
          </p:cNvPr>
          <p:cNvSpPr>
            <a:spLocks noGrp="1"/>
          </p:cNvSpPr>
          <p:nvPr>
            <p:ph type="ftr" sz="quarter" idx="10"/>
          </p:nvPr>
        </p:nvSpPr>
        <p:spPr/>
        <p:txBody>
          <a:bodyPr/>
          <a:lstStyle/>
          <a:p>
            <a:pPr>
              <a:defRPr/>
            </a:pPr>
            <a:r>
              <a:rPr lang="en-US" altLang="zh-TW"/>
              <a:t>TCP/IP Protocol Suite</a:t>
            </a:r>
          </a:p>
        </p:txBody>
      </p:sp>
      <p:sp>
        <p:nvSpPr>
          <p:cNvPr id="3" name="Slide Number Placeholder 2">
            <a:extLst>
              <a:ext uri="{FF2B5EF4-FFF2-40B4-BE49-F238E27FC236}">
                <a16:creationId xmlns:a16="http://schemas.microsoft.com/office/drawing/2014/main" id="{97FAA748-1A9E-4708-8592-CE27D71285CF}"/>
              </a:ext>
            </a:extLst>
          </p:cNvPr>
          <p:cNvSpPr>
            <a:spLocks noGrp="1"/>
          </p:cNvSpPr>
          <p:nvPr>
            <p:ph type="sldNum" sz="quarter" idx="11"/>
          </p:nvPr>
        </p:nvSpPr>
        <p:spPr/>
        <p:txBody>
          <a:bodyPr/>
          <a:lstStyle/>
          <a:p>
            <a:pPr>
              <a:defRPr/>
            </a:pPr>
            <a:fld id="{94872456-B057-454A-8002-D075B02D6704}" type="slidenum">
              <a:rPr lang="en-US" altLang="zh-TW" smtClean="0"/>
              <a:pPr>
                <a:defRPr/>
              </a:pPr>
              <a:t>108</a:t>
            </a:fld>
            <a:endParaRPr lang="en-US" altLang="zh-TW"/>
          </a:p>
        </p:txBody>
      </p:sp>
      <p:sp>
        <p:nvSpPr>
          <p:cNvPr id="4" name="Rectangle 3">
            <a:extLst>
              <a:ext uri="{FF2B5EF4-FFF2-40B4-BE49-F238E27FC236}">
                <a16:creationId xmlns:a16="http://schemas.microsoft.com/office/drawing/2014/main" id="{7CB3471B-49AD-49D5-8774-EB87C515B44B}"/>
              </a:ext>
            </a:extLst>
          </p:cNvPr>
          <p:cNvSpPr/>
          <p:nvPr/>
        </p:nvSpPr>
        <p:spPr>
          <a:xfrm>
            <a:off x="506412" y="762000"/>
            <a:ext cx="8131176" cy="4985275"/>
          </a:xfrm>
          <a:prstGeom prst="rect">
            <a:avLst/>
          </a:prstGeom>
        </p:spPr>
        <p:txBody>
          <a:bodyPr wrap="square">
            <a:spAutoFit/>
          </a:bodyPr>
          <a:lstStyle/>
          <a:p>
            <a:pPr>
              <a:lnSpc>
                <a:spcPct val="112000"/>
              </a:lnSpc>
            </a:pPr>
            <a:r>
              <a:rPr lang="en-US" sz="2600" dirty="0">
                <a:latin typeface="Segoe UI Semibold" panose="020B0702040204020203" pitchFamily="34" charset="0"/>
                <a:cs typeface="Segoe UI Semibold" panose="020B0702040204020203" pitchFamily="34" charset="0"/>
              </a:rPr>
              <a:t>The mask (/29) has five 1’s  and Three 0’s in the last byte.</a:t>
            </a:r>
          </a:p>
          <a:p>
            <a:pPr>
              <a:lnSpc>
                <a:spcPct val="112000"/>
              </a:lnSpc>
            </a:pPr>
            <a:r>
              <a:rPr lang="en-US" sz="2600" dirty="0">
                <a:latin typeface="Segoe UI Semibold" panose="020B0702040204020203" pitchFamily="34" charset="0"/>
                <a:cs typeface="Segoe UI Semibold" panose="020B0702040204020203" pitchFamily="34" charset="0"/>
              </a:rPr>
              <a:t>The number of addresses is 2</a:t>
            </a:r>
            <a:r>
              <a:rPr lang="en-US" sz="2600" baseline="30000" dirty="0">
                <a:latin typeface="Segoe UI Semibold" panose="020B0702040204020203" pitchFamily="34" charset="0"/>
                <a:cs typeface="Segoe UI Semibold" panose="020B0702040204020203" pitchFamily="34" charset="0"/>
              </a:rPr>
              <a:t>32−29</a:t>
            </a:r>
            <a:r>
              <a:rPr lang="en-US" sz="2600" dirty="0">
                <a:latin typeface="Segoe UI Semibold" panose="020B0702040204020203" pitchFamily="34" charset="0"/>
                <a:cs typeface="Segoe UI Semibold" panose="020B0702040204020203" pitchFamily="34" charset="0"/>
              </a:rPr>
              <a:t> or 8.  </a:t>
            </a:r>
          </a:p>
          <a:p>
            <a:pPr>
              <a:lnSpc>
                <a:spcPct val="112000"/>
              </a:lnSpc>
            </a:pPr>
            <a:r>
              <a:rPr lang="en-US" sz="2600" dirty="0">
                <a:latin typeface="Segoe UI Semibold" panose="020B0702040204020203" pitchFamily="34" charset="0"/>
                <a:cs typeface="Segoe UI Semibold" panose="020B0702040204020203" pitchFamily="34" charset="0"/>
              </a:rPr>
              <a:t>Network mask is – 255.255.255.248</a:t>
            </a:r>
          </a:p>
          <a:p>
            <a:pPr>
              <a:lnSpc>
                <a:spcPct val="112000"/>
              </a:lnSpc>
            </a:pPr>
            <a:r>
              <a:rPr lang="en-US" sz="2600" dirty="0">
                <a:latin typeface="Segoe UI Semibold" panose="020B0702040204020203" pitchFamily="34" charset="0"/>
                <a:cs typeface="Segoe UI Semibold" panose="020B0702040204020203" pitchFamily="34" charset="0"/>
              </a:rPr>
              <a:t>The first address is </a:t>
            </a:r>
            <a:r>
              <a:rPr lang="en-US" sz="2600" dirty="0">
                <a:solidFill>
                  <a:schemeClr val="hlink"/>
                </a:solidFill>
                <a:latin typeface="Segoe UI Semibold" panose="020B0702040204020203" pitchFamily="34" charset="0"/>
                <a:cs typeface="Segoe UI Semibold" panose="020B0702040204020203" pitchFamily="34" charset="0"/>
              </a:rPr>
              <a:t>190.87.140.200/29</a:t>
            </a:r>
          </a:p>
          <a:p>
            <a:pPr>
              <a:lnSpc>
                <a:spcPct val="112000"/>
              </a:lnSpc>
            </a:pPr>
            <a:r>
              <a:rPr lang="en-US" sz="2600" dirty="0">
                <a:latin typeface="Segoe UI Semibold" panose="020B0702040204020203" pitchFamily="34" charset="0"/>
                <a:cs typeface="Segoe UI Semibold" panose="020B0702040204020203" pitchFamily="34" charset="0"/>
              </a:rPr>
              <a:t>The complement of 255.255.255.248  is 0.0.0.7. </a:t>
            </a:r>
          </a:p>
          <a:p>
            <a:pPr>
              <a:lnSpc>
                <a:spcPct val="112000"/>
              </a:lnSpc>
            </a:pPr>
            <a:r>
              <a:rPr lang="en-US" sz="2600" dirty="0">
                <a:latin typeface="Segoe UI Semibold" panose="020B0702040204020203" pitchFamily="34" charset="0"/>
                <a:cs typeface="Segoe UI Semibold" panose="020B0702040204020203" pitchFamily="34" charset="0"/>
              </a:rPr>
              <a:t>If we OR this to the first address, we get 190.87.140.207/29. </a:t>
            </a:r>
          </a:p>
          <a:p>
            <a:pPr>
              <a:lnSpc>
                <a:spcPct val="112000"/>
              </a:lnSpc>
            </a:pPr>
            <a:r>
              <a:rPr lang="en-US" sz="2600" dirty="0">
                <a:latin typeface="Segoe UI Semibold" panose="020B0702040204020203" pitchFamily="34" charset="0"/>
                <a:cs typeface="Segoe UI Semibold" panose="020B0702040204020203" pitchFamily="34" charset="0"/>
              </a:rPr>
              <a:t>In other words, the first address is </a:t>
            </a:r>
            <a:r>
              <a:rPr lang="en-US" sz="2600" dirty="0">
                <a:solidFill>
                  <a:schemeClr val="hlink"/>
                </a:solidFill>
                <a:latin typeface="Segoe UI Semibold" panose="020B0702040204020203" pitchFamily="34" charset="0"/>
                <a:cs typeface="Segoe UI Semibold" panose="020B0702040204020203" pitchFamily="34" charset="0"/>
              </a:rPr>
              <a:t>190.87.140.200/29</a:t>
            </a:r>
            <a:r>
              <a:rPr lang="en-US" sz="2600" dirty="0">
                <a:latin typeface="Segoe UI Semibold" panose="020B0702040204020203" pitchFamily="34" charset="0"/>
                <a:cs typeface="Segoe UI Semibold" panose="020B0702040204020203" pitchFamily="34" charset="0"/>
              </a:rPr>
              <a:t>, the last address is </a:t>
            </a:r>
            <a:r>
              <a:rPr lang="en-US" sz="2600" dirty="0">
                <a:solidFill>
                  <a:schemeClr val="hlink"/>
                </a:solidFill>
                <a:latin typeface="Segoe UI Semibold" panose="020B0702040204020203" pitchFamily="34" charset="0"/>
                <a:cs typeface="Segoe UI Semibold" panose="020B0702040204020203" pitchFamily="34" charset="0"/>
              </a:rPr>
              <a:t>190.87.140.207/29</a:t>
            </a:r>
            <a:r>
              <a:rPr lang="en-US" sz="2600" dirty="0">
                <a:latin typeface="Segoe UI Semibold" panose="020B0702040204020203" pitchFamily="34" charset="0"/>
                <a:cs typeface="Segoe UI Semibold" panose="020B0702040204020203" pitchFamily="34" charset="0"/>
              </a:rPr>
              <a:t>. </a:t>
            </a:r>
          </a:p>
          <a:p>
            <a:pPr>
              <a:lnSpc>
                <a:spcPct val="112000"/>
              </a:lnSpc>
            </a:pPr>
            <a:r>
              <a:rPr lang="en-US" sz="2600" dirty="0">
                <a:latin typeface="Segoe UI Semibold" panose="020B0702040204020203" pitchFamily="34" charset="0"/>
                <a:cs typeface="Segoe UI Semibold" panose="020B0702040204020203" pitchFamily="34" charset="0"/>
              </a:rPr>
              <a:t>There are only 8 addresses in this block.</a:t>
            </a:r>
            <a:endParaRPr lang="en-IN" sz="26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240507753"/>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p:txBody>
          <a:bodyPr/>
          <a:lstStyle/>
          <a:p>
            <a:fld id="{A4CA318A-F8BE-418E-AE5B-1AF760C55228}" type="slidenum">
              <a:rPr lang="en-US"/>
              <a:pPr/>
              <a:t>109</a:t>
            </a:fld>
            <a:endParaRPr lang="en-US"/>
          </a:p>
        </p:txBody>
      </p:sp>
      <p:sp>
        <p:nvSpPr>
          <p:cNvPr id="527362" name="Rectangle 2"/>
          <p:cNvSpPr>
            <a:spLocks noChangeArrowheads="1"/>
          </p:cNvSpPr>
          <p:nvPr/>
        </p:nvSpPr>
        <p:spPr bwMode="auto">
          <a:xfrm>
            <a:off x="304800" y="132715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i="1">
                <a:latin typeface="Times New Roman" pitchFamily="18" charset="0"/>
              </a:rPr>
              <a:t>Show a network configuration for the block in the previous example.</a:t>
            </a:r>
          </a:p>
        </p:txBody>
      </p:sp>
      <p:sp>
        <p:nvSpPr>
          <p:cNvPr id="527363" name="Text Box 3"/>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chemeClr val="folHlink"/>
                </a:solidFill>
                <a:latin typeface="Algerian" pitchFamily="82" charset="0"/>
              </a:rPr>
              <a:t>Example</a:t>
            </a:r>
            <a:r>
              <a:rPr lang="en-US" altLang="en-US" sz="2800" i="1">
                <a:solidFill>
                  <a:schemeClr val="folHlink"/>
                </a:solidFill>
                <a:latin typeface="Algerian" pitchFamily="82" charset="0"/>
              </a:rPr>
              <a:t> 11</a:t>
            </a:r>
          </a:p>
        </p:txBody>
      </p:sp>
      <p:sp>
        <p:nvSpPr>
          <p:cNvPr id="527364" name="Text Box 4"/>
          <p:cNvSpPr txBox="1">
            <a:spLocks noChangeArrowheads="1"/>
          </p:cNvSpPr>
          <p:nvPr/>
        </p:nvSpPr>
        <p:spPr bwMode="auto">
          <a:xfrm>
            <a:off x="3048000" y="5881688"/>
            <a:ext cx="2413000" cy="595312"/>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chemeClr val="hlink"/>
                </a:solidFill>
                <a:latin typeface="Times New Roman" pitchFamily="18" charset="0"/>
              </a:rPr>
              <a:t>See Next Slide</a:t>
            </a:r>
          </a:p>
        </p:txBody>
      </p:sp>
      <p:sp>
        <p:nvSpPr>
          <p:cNvPr id="527365" name="Rectangle 5"/>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366" name="Rectangle 6"/>
          <p:cNvSpPr>
            <a:spLocks noChangeArrowheads="1"/>
          </p:cNvSpPr>
          <p:nvPr/>
        </p:nvSpPr>
        <p:spPr bwMode="auto">
          <a:xfrm>
            <a:off x="304800" y="2317750"/>
            <a:ext cx="8153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400" i="1" dirty="0">
                <a:solidFill>
                  <a:schemeClr val="folHlink"/>
                </a:solidFill>
                <a:latin typeface="Times New Roman" pitchFamily="18" charset="0"/>
              </a:rPr>
              <a:t>Solution</a:t>
            </a:r>
            <a:br>
              <a:rPr lang="en-US" sz="2400" i="1" dirty="0">
                <a:latin typeface="Times New Roman" pitchFamily="18" charset="0"/>
              </a:rPr>
            </a:br>
            <a:r>
              <a:rPr lang="en-US" sz="2400" i="1" dirty="0">
                <a:latin typeface="Times New Roman" pitchFamily="18" charset="0"/>
              </a:rPr>
              <a:t>The organization that is granted the block in the previous example can assign the addresses in the block to the hosts in its network. However, the first address needs to be used as the network address and the last address is kept as a special address (limited broadcast address). Figure in the next slide shows how the block can be used by an organization. </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頁尾版面配置區 1">
            <a:extLst>
              <a:ext uri="{FF2B5EF4-FFF2-40B4-BE49-F238E27FC236}">
                <a16:creationId xmlns:a16="http://schemas.microsoft.com/office/drawing/2014/main" id="{3BB1CFBF-B5FF-4909-9DED-92648319B79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579" name="投影片編號版面配置區 2">
            <a:extLst>
              <a:ext uri="{FF2B5EF4-FFF2-40B4-BE49-F238E27FC236}">
                <a16:creationId xmlns:a16="http://schemas.microsoft.com/office/drawing/2014/main" id="{6953F9F8-B764-4180-AF98-2FAC086AB06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6674F96-CEAC-4D2F-9321-36BD68BECF6C}" type="slidenum">
              <a:rPr lang="en-US" altLang="zh-TW" b="0" smtClean="0"/>
              <a:pPr/>
              <a:t>11</a:t>
            </a:fld>
            <a:endParaRPr lang="en-US" altLang="zh-TW" b="0"/>
          </a:p>
        </p:txBody>
      </p:sp>
      <p:sp>
        <p:nvSpPr>
          <p:cNvPr id="22532" name="Text Box 2">
            <a:extLst>
              <a:ext uri="{FF2B5EF4-FFF2-40B4-BE49-F238E27FC236}">
                <a16:creationId xmlns:a16="http://schemas.microsoft.com/office/drawing/2014/main" id="{C6E86755-0581-42C3-8ED0-B79106B9F49E}"/>
              </a:ext>
            </a:extLst>
          </p:cNvPr>
          <p:cNvSpPr txBox="1">
            <a:spLocks noChangeArrowheads="1"/>
          </p:cNvSpPr>
          <p:nvPr/>
        </p:nvSpPr>
        <p:spPr bwMode="auto">
          <a:xfrm>
            <a:off x="76200" y="696913"/>
            <a:ext cx="8839200" cy="489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defRPr/>
            </a:pPr>
            <a:r>
              <a:rPr lang="en-US" altLang="zh-TW" sz="2400" dirty="0">
                <a:latin typeface="Arial Unicode MS" panose="020B0604020202020204" pitchFamily="34" charset="-128"/>
                <a:ea typeface="新細明體" pitchFamily="18" charset="-120"/>
              </a:rPr>
              <a:t>Change the following IPv4 addresses from dotted-decimal notation to </a:t>
            </a:r>
            <a:r>
              <a:rPr lang="en-US" altLang="zh-TW" sz="2400" u="sng" dirty="0">
                <a:solidFill>
                  <a:schemeClr val="accent5">
                    <a:lumMod val="25000"/>
                  </a:schemeClr>
                </a:solidFill>
                <a:latin typeface="Arial Unicode MS" panose="020B0604020202020204" pitchFamily="34" charset="-128"/>
                <a:ea typeface="新細明體" pitchFamily="18" charset="-120"/>
              </a:rPr>
              <a:t>binary notation</a:t>
            </a:r>
            <a:r>
              <a:rPr lang="en-US" altLang="zh-TW" sz="2400" dirty="0">
                <a:latin typeface="Arial Unicode MS" panose="020B0604020202020204" pitchFamily="34" charset="-128"/>
                <a:ea typeface="新細明體" pitchFamily="18" charset="-120"/>
              </a:rPr>
              <a:t>.</a:t>
            </a:r>
          </a:p>
          <a:p>
            <a:pPr algn="just">
              <a:defRPr/>
            </a:pPr>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111.</a:t>
            </a:r>
            <a:r>
              <a:rPr lang="en-US" altLang="zh-TW" sz="2400" spc="160" dirty="0">
                <a:solidFill>
                  <a:srgbClr val="0070C0"/>
                </a:solidFill>
                <a:latin typeface="Arial Unicode MS" panose="020B0604020202020204" pitchFamily="34" charset="-128"/>
                <a:ea typeface="新細明體" pitchFamily="18" charset="-120"/>
              </a:rPr>
              <a:t>56</a:t>
            </a:r>
            <a:r>
              <a:rPr lang="en-US" altLang="zh-TW" sz="2400" spc="160" dirty="0">
                <a:latin typeface="Arial Unicode MS" panose="020B0604020202020204" pitchFamily="34" charset="-128"/>
                <a:ea typeface="新細明體" pitchFamily="18" charset="-120"/>
              </a:rPr>
              <a:t>.</a:t>
            </a:r>
            <a:r>
              <a:rPr lang="en-US" altLang="zh-TW" sz="2400" spc="160" dirty="0">
                <a:solidFill>
                  <a:srgbClr val="C00000"/>
                </a:solidFill>
                <a:latin typeface="Arial Unicode MS" panose="020B0604020202020204" pitchFamily="34" charset="-128"/>
                <a:ea typeface="新細明體" pitchFamily="18" charset="-120"/>
              </a:rPr>
              <a:t>45</a:t>
            </a:r>
            <a:r>
              <a:rPr lang="en-US" altLang="zh-TW" sz="2400" spc="160" dirty="0">
                <a:latin typeface="Arial Unicode MS" panose="020B0604020202020204" pitchFamily="34" charset="-128"/>
                <a:ea typeface="新細明體" pitchFamily="18" charset="-120"/>
              </a:rPr>
              <a:t>.</a:t>
            </a:r>
            <a:r>
              <a:rPr lang="en-US" altLang="zh-TW" sz="2400" spc="160" dirty="0">
                <a:solidFill>
                  <a:schemeClr val="tx2"/>
                </a:solidFill>
                <a:latin typeface="Arial Unicode MS" panose="020B0604020202020204" pitchFamily="34" charset="-128"/>
                <a:ea typeface="新細明體" pitchFamily="18" charset="-120"/>
              </a:rPr>
              <a:t>78</a:t>
            </a:r>
          </a:p>
          <a:p>
            <a:pPr algn="just">
              <a:defRPr/>
            </a:pPr>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221.34.7.82</a:t>
            </a:r>
          </a:p>
          <a:p>
            <a:pPr algn="just">
              <a:defRPr/>
            </a:pPr>
            <a:r>
              <a:rPr lang="en-US" altLang="zh-TW" sz="2400" dirty="0">
                <a:solidFill>
                  <a:schemeClr val="hlink"/>
                </a:solidFill>
                <a:latin typeface="Arial Unicode MS" panose="020B0604020202020204" pitchFamily="34" charset="-128"/>
                <a:ea typeface="新細明體" pitchFamily="18" charset="-120"/>
              </a:rPr>
              <a:t>c.</a:t>
            </a:r>
            <a:r>
              <a:rPr lang="en-US" altLang="zh-TW" sz="2400" i="1"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241.8.56.12</a:t>
            </a:r>
          </a:p>
          <a:p>
            <a:pPr algn="just">
              <a:defRPr/>
            </a:pPr>
            <a:r>
              <a:rPr lang="en-US" altLang="zh-TW" sz="2400" dirty="0">
                <a:solidFill>
                  <a:schemeClr val="hlink"/>
                </a:solidFill>
                <a:latin typeface="Arial Unicode MS" panose="020B0604020202020204" pitchFamily="34" charset="-128"/>
                <a:ea typeface="新細明體" pitchFamily="18" charset="-120"/>
              </a:rPr>
              <a:t>d.</a:t>
            </a:r>
            <a:r>
              <a:rPr lang="en-US" altLang="zh-TW" sz="2400" i="1"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75.45.34.78</a:t>
            </a:r>
          </a:p>
          <a:p>
            <a:pPr algn="just">
              <a:defRPr/>
            </a:pPr>
            <a:endParaRPr lang="en-US" altLang="zh-TW" sz="2400" i="1" dirty="0">
              <a:latin typeface="Arial Unicode MS" panose="020B0604020202020204" pitchFamily="34" charset="-128"/>
              <a:ea typeface="新細明體" pitchFamily="18" charset="-120"/>
            </a:endParaRPr>
          </a:p>
          <a:p>
            <a:pPr algn="just">
              <a:defRPr/>
            </a:pPr>
            <a:r>
              <a:rPr lang="en-US" altLang="zh-TW" sz="2400" i="1" dirty="0">
                <a:solidFill>
                  <a:schemeClr val="hlink"/>
                </a:solidFill>
                <a:latin typeface="Arial Unicode MS" panose="020B0604020202020204" pitchFamily="34" charset="-128"/>
                <a:ea typeface="新細明體" pitchFamily="18" charset="-120"/>
              </a:rPr>
              <a:t>Solution</a:t>
            </a:r>
          </a:p>
          <a:p>
            <a:pPr algn="just">
              <a:defRPr/>
            </a:pPr>
            <a:r>
              <a:rPr lang="en-US" altLang="zh-TW" sz="2400" dirty="0">
                <a:latin typeface="Arial Unicode MS" panose="020B0604020202020204" pitchFamily="34" charset="-128"/>
                <a:ea typeface="新細明體" pitchFamily="18" charset="-120"/>
              </a:rPr>
              <a:t>We replace each decimal number with its binary equivalent:</a:t>
            </a:r>
          </a:p>
          <a:p>
            <a:pPr algn="just">
              <a:defRPr/>
            </a:pPr>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01101111  </a:t>
            </a:r>
            <a:r>
              <a:rPr lang="en-US" altLang="zh-TW" sz="2400" dirty="0">
                <a:solidFill>
                  <a:srgbClr val="0070C0"/>
                </a:solidFill>
                <a:latin typeface="Arial Unicode MS" panose="020B0604020202020204" pitchFamily="34" charset="-128"/>
                <a:ea typeface="新細明體" pitchFamily="18" charset="-120"/>
              </a:rPr>
              <a:t>00111000</a:t>
            </a:r>
            <a:r>
              <a:rPr lang="en-US" altLang="zh-TW" sz="2400" dirty="0">
                <a:latin typeface="Arial Unicode MS" panose="020B0604020202020204" pitchFamily="34" charset="-128"/>
                <a:ea typeface="新細明體" pitchFamily="18" charset="-120"/>
              </a:rPr>
              <a:t>  </a:t>
            </a:r>
            <a:r>
              <a:rPr lang="en-US" altLang="zh-TW" sz="2400" dirty="0">
                <a:solidFill>
                  <a:srgbClr val="C00000"/>
                </a:solidFill>
                <a:latin typeface="Arial Unicode MS" panose="020B0604020202020204" pitchFamily="34" charset="-128"/>
                <a:ea typeface="新細明體" pitchFamily="18" charset="-120"/>
              </a:rPr>
              <a:t>00101101</a:t>
            </a:r>
            <a:r>
              <a:rPr lang="en-US" altLang="zh-TW" sz="2400" dirty="0">
                <a:latin typeface="Arial Unicode MS" panose="020B0604020202020204" pitchFamily="34" charset="-128"/>
                <a:ea typeface="新細明體" pitchFamily="18" charset="-120"/>
              </a:rPr>
              <a:t>  </a:t>
            </a:r>
            <a:r>
              <a:rPr lang="en-US" altLang="zh-TW" sz="2400" dirty="0">
                <a:solidFill>
                  <a:schemeClr val="tx2"/>
                </a:solidFill>
                <a:latin typeface="Arial Unicode MS" panose="020B0604020202020204" pitchFamily="34" charset="-128"/>
                <a:ea typeface="新細明體" pitchFamily="18" charset="-120"/>
              </a:rPr>
              <a:t>01001110</a:t>
            </a:r>
          </a:p>
          <a:p>
            <a:pPr algn="just">
              <a:defRPr/>
            </a:pPr>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11011101  00100010  00000111  01010010</a:t>
            </a:r>
          </a:p>
          <a:p>
            <a:pPr algn="just">
              <a:defRPr/>
            </a:pPr>
            <a:r>
              <a:rPr lang="en-US" altLang="zh-TW" sz="2400" dirty="0">
                <a:solidFill>
                  <a:schemeClr val="hlink"/>
                </a:solidFill>
                <a:latin typeface="Arial Unicode MS" panose="020B0604020202020204" pitchFamily="34" charset="-128"/>
                <a:ea typeface="新細明體" pitchFamily="18" charset="-120"/>
              </a:rPr>
              <a:t>c.</a:t>
            </a:r>
            <a:r>
              <a:rPr lang="en-US" altLang="zh-TW" sz="2400" dirty="0">
                <a:latin typeface="Arial Unicode MS" panose="020B0604020202020204" pitchFamily="34" charset="-128"/>
                <a:ea typeface="新細明體" pitchFamily="18" charset="-120"/>
              </a:rPr>
              <a:t> 11110001  00001000  00111000  00001100</a:t>
            </a:r>
          </a:p>
          <a:p>
            <a:pPr algn="just">
              <a:defRPr/>
            </a:pPr>
            <a:r>
              <a:rPr lang="en-US" altLang="zh-TW" sz="2400" dirty="0">
                <a:solidFill>
                  <a:schemeClr val="hlink"/>
                </a:solidFill>
                <a:latin typeface="Arial Unicode MS" panose="020B0604020202020204" pitchFamily="34" charset="-128"/>
                <a:ea typeface="新細明體" pitchFamily="18" charset="-120"/>
              </a:rPr>
              <a:t>d.</a:t>
            </a:r>
            <a:r>
              <a:rPr lang="en-US" altLang="zh-TW" sz="2400" dirty="0">
                <a:latin typeface="Arial Unicode MS" panose="020B0604020202020204" pitchFamily="34" charset="-128"/>
                <a:ea typeface="新細明體" pitchFamily="18" charset="-120"/>
              </a:rPr>
              <a:t> 01001011  00101101  00100010  01001110</a:t>
            </a:r>
          </a:p>
        </p:txBody>
      </p:sp>
      <p:grpSp>
        <p:nvGrpSpPr>
          <p:cNvPr id="24581" name="Group 3">
            <a:extLst>
              <a:ext uri="{FF2B5EF4-FFF2-40B4-BE49-F238E27FC236}">
                <a16:creationId xmlns:a16="http://schemas.microsoft.com/office/drawing/2014/main" id="{8DEF6D1F-616D-42F2-B6F4-B0B153079D9C}"/>
              </a:ext>
            </a:extLst>
          </p:cNvPr>
          <p:cNvGrpSpPr>
            <a:grpSpLocks/>
          </p:cNvGrpSpPr>
          <p:nvPr/>
        </p:nvGrpSpPr>
        <p:grpSpPr bwMode="auto">
          <a:xfrm>
            <a:off x="0" y="0"/>
            <a:ext cx="9144000" cy="609600"/>
            <a:chOff x="0" y="2448"/>
            <a:chExt cx="5760" cy="384"/>
          </a:xfrm>
        </p:grpSpPr>
        <p:sp>
          <p:nvSpPr>
            <p:cNvPr id="24582" name="Rectangle 4">
              <a:extLst>
                <a:ext uri="{FF2B5EF4-FFF2-40B4-BE49-F238E27FC236}">
                  <a16:creationId xmlns:a16="http://schemas.microsoft.com/office/drawing/2014/main" id="{89456A07-84C9-4333-A341-C56E0583B9C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9813" name="Text Box 5">
              <a:extLst>
                <a:ext uri="{FF2B5EF4-FFF2-40B4-BE49-F238E27FC236}">
                  <a16:creationId xmlns:a16="http://schemas.microsoft.com/office/drawing/2014/main" id="{FF99CE46-560B-49FF-B8D3-13059E6436E6}"/>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p:cNvSpPr>
            <a:spLocks noGrp="1"/>
          </p:cNvSpPr>
          <p:nvPr>
            <p:ph type="sldNum" sz="quarter" idx="11"/>
          </p:nvPr>
        </p:nvSpPr>
        <p:spPr/>
        <p:txBody>
          <a:bodyPr/>
          <a:lstStyle/>
          <a:p>
            <a:fld id="{77001241-F924-491D-8490-2396B16DDE12}" type="slidenum">
              <a:rPr lang="en-US"/>
              <a:pPr/>
              <a:t>110</a:t>
            </a:fld>
            <a:endParaRPr lang="en-US"/>
          </a:p>
        </p:txBody>
      </p:sp>
      <p:sp>
        <p:nvSpPr>
          <p:cNvPr id="509954" name="Text Box 2"/>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i="1" dirty="0">
                <a:latin typeface="Times New Roman" pitchFamily="18" charset="0"/>
              </a:rPr>
              <a:t>Example 11</a:t>
            </a:r>
          </a:p>
        </p:txBody>
      </p:sp>
      <p:sp>
        <p:nvSpPr>
          <p:cNvPr id="509955" name="Rectangle 3"/>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56"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57" name="Rectangle 5"/>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58"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59"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60" name="Rectangle 8"/>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sp>
        <p:nvSpPr>
          <p:cNvPr id="509961"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en-US" sz="2400" b="0"/>
          </a:p>
        </p:txBody>
      </p:sp>
      <p:pic>
        <p:nvPicPr>
          <p:cNvPr id="50996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3850" y="1066800"/>
            <a:ext cx="6864350"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1"/>
          </p:nvPr>
        </p:nvSpPr>
        <p:spPr/>
        <p:txBody>
          <a:bodyPr/>
          <a:lstStyle/>
          <a:p>
            <a:fld id="{6A14FF55-F4D4-4E6E-99A6-8210930EB129}" type="slidenum">
              <a:rPr lang="en-US"/>
              <a:pPr/>
              <a:t>111</a:t>
            </a:fld>
            <a:endParaRPr lang="en-US"/>
          </a:p>
        </p:txBody>
      </p:sp>
      <p:sp>
        <p:nvSpPr>
          <p:cNvPr id="507906" name="Rectangle 2"/>
          <p:cNvSpPr>
            <a:spLocks noChangeArrowheads="1"/>
          </p:cNvSpPr>
          <p:nvPr/>
        </p:nvSpPr>
        <p:spPr bwMode="auto">
          <a:xfrm>
            <a:off x="838200" y="2622550"/>
            <a:ext cx="7543800" cy="1797050"/>
          </a:xfrm>
          <a:prstGeom prst="rect">
            <a:avLst/>
          </a:prstGeom>
          <a:solidFill>
            <a:schemeClr val="bg1"/>
          </a:solidFill>
          <a:ln w="57150">
            <a:solidFill>
              <a:srgbClr val="FF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ts val="1200"/>
              </a:spcBef>
              <a:spcAft>
                <a:spcPts val="1000"/>
              </a:spcAft>
            </a:pPr>
            <a:r>
              <a:rPr lang="en-US" sz="3600" i="1">
                <a:latin typeface="Times New Roman" pitchFamily="18" charset="0"/>
              </a:rPr>
              <a:t>In classless addressing, the last address in the block does not necessarily end in 255.</a:t>
            </a:r>
          </a:p>
        </p:txBody>
      </p:sp>
      <p:sp>
        <p:nvSpPr>
          <p:cNvPr id="507907" name="PubRRectCallout"/>
          <p:cNvSpPr>
            <a:spLocks noEditPoints="1" noChangeArrowheads="1"/>
          </p:cNvSpPr>
          <p:nvPr/>
        </p:nvSpPr>
        <p:spPr bwMode="auto">
          <a:xfrm>
            <a:off x="838200" y="1417638"/>
            <a:ext cx="2743200" cy="1143000"/>
          </a:xfrm>
          <a:custGeom>
            <a:avLst/>
            <a:gdLst>
              <a:gd name="G0" fmla="+- 0 0 0"/>
              <a:gd name="G1" fmla="+- 8607 0 0"/>
              <a:gd name="T0" fmla="*/ 10800 w 21600"/>
              <a:gd name="T1" fmla="*/ 0 h 21600"/>
              <a:gd name="T2" fmla="*/ 0 w 21600"/>
              <a:gd name="T3" fmla="*/ 8638 h 21600"/>
              <a:gd name="T4" fmla="*/ 8607 w 21600"/>
              <a:gd name="T5" fmla="*/ 21600 h 21600"/>
              <a:gd name="T6" fmla="*/ 10800 w 21600"/>
              <a:gd name="T7" fmla="*/ 17277 h 21600"/>
              <a:gd name="T8" fmla="*/ 21600 w 21600"/>
              <a:gd name="T9" fmla="*/ 8638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pic>
        <p:nvPicPr>
          <p:cNvPr id="507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417638"/>
            <a:ext cx="7826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7909" name="Text Box 5"/>
          <p:cNvSpPr txBox="1">
            <a:spLocks noChangeArrowheads="1"/>
          </p:cNvSpPr>
          <p:nvPr/>
        </p:nvSpPr>
        <p:spPr bwMode="auto">
          <a:xfrm>
            <a:off x="2133600" y="1570038"/>
            <a:ext cx="1200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3600" b="0">
                <a:effectLst>
                  <a:outerShdw blurRad="38100" dist="38100" dir="2700000" algn="tl">
                    <a:srgbClr val="FFFFFF"/>
                  </a:outerShdw>
                </a:effectLst>
                <a:latin typeface="Times New Roman" pitchFamily="18" charset="0"/>
              </a:rPr>
              <a:t>Note:</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1">
            <a:extLst>
              <a:ext uri="{FF2B5EF4-FFF2-40B4-BE49-F238E27FC236}">
                <a16:creationId xmlns:a16="http://schemas.microsoft.com/office/drawing/2014/main" id="{887BA785-4101-44B3-A1F4-F810DBC4024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7875" name="Slide Number Placeholder 2">
            <a:extLst>
              <a:ext uri="{FF2B5EF4-FFF2-40B4-BE49-F238E27FC236}">
                <a16:creationId xmlns:a16="http://schemas.microsoft.com/office/drawing/2014/main" id="{9EA7AFBB-59E8-42F2-B589-F41449FAFBA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E8FF10-2BBD-4B80-8EF3-C3F7C0F11760}" type="slidenum">
              <a:rPr lang="en-US" altLang="zh-TW" b="0" smtClean="0"/>
              <a:pPr/>
              <a:t>112</a:t>
            </a:fld>
            <a:endParaRPr lang="en-US" altLang="zh-TW" b="0"/>
          </a:p>
        </p:txBody>
      </p:sp>
      <p:grpSp>
        <p:nvGrpSpPr>
          <p:cNvPr id="207876" name="Group 3">
            <a:extLst>
              <a:ext uri="{FF2B5EF4-FFF2-40B4-BE49-F238E27FC236}">
                <a16:creationId xmlns:a16="http://schemas.microsoft.com/office/drawing/2014/main" id="{3A0CA286-EFF3-431E-9625-183DD1FD7044}"/>
              </a:ext>
            </a:extLst>
          </p:cNvPr>
          <p:cNvGrpSpPr>
            <a:grpSpLocks/>
          </p:cNvGrpSpPr>
          <p:nvPr/>
        </p:nvGrpSpPr>
        <p:grpSpPr bwMode="auto">
          <a:xfrm>
            <a:off x="0" y="0"/>
            <a:ext cx="9144000" cy="609600"/>
            <a:chOff x="0" y="2448"/>
            <a:chExt cx="5760" cy="384"/>
          </a:xfrm>
        </p:grpSpPr>
        <p:sp>
          <p:nvSpPr>
            <p:cNvPr id="207879" name="Rectangle 4">
              <a:extLst>
                <a:ext uri="{FF2B5EF4-FFF2-40B4-BE49-F238E27FC236}">
                  <a16:creationId xmlns:a16="http://schemas.microsoft.com/office/drawing/2014/main" id="{E35220BC-E0BA-4DE1-8794-ED43C5AA4BE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07880" name="Text Box 5">
              <a:extLst>
                <a:ext uri="{FF2B5EF4-FFF2-40B4-BE49-F238E27FC236}">
                  <a16:creationId xmlns:a16="http://schemas.microsoft.com/office/drawing/2014/main" id="{AC7BFDAD-D280-4948-BCDA-477BB9998894}"/>
                </a:ext>
              </a:extLst>
            </p:cNvPr>
            <p:cNvSpPr txBox="1">
              <a:spLocks noChangeArrowheads="1"/>
            </p:cNvSpPr>
            <p:nvPr/>
          </p:nvSpPr>
          <p:spPr bwMode="auto">
            <a:xfrm>
              <a:off x="0" y="2448"/>
              <a:ext cx="2191"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a:t>Block Allocation</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
        <p:nvSpPr>
          <p:cNvPr id="207877" name="Rectangle 6">
            <a:extLst>
              <a:ext uri="{FF2B5EF4-FFF2-40B4-BE49-F238E27FC236}">
                <a16:creationId xmlns:a16="http://schemas.microsoft.com/office/drawing/2014/main" id="{EBB7F105-915C-4D95-833F-39F08361769A}"/>
              </a:ext>
            </a:extLst>
          </p:cNvPr>
          <p:cNvSpPr>
            <a:spLocks noChangeArrowheads="1"/>
          </p:cNvSpPr>
          <p:nvPr/>
        </p:nvSpPr>
        <p:spPr bwMode="auto">
          <a:xfrm>
            <a:off x="254000" y="663575"/>
            <a:ext cx="83375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000" b="0">
                <a:latin typeface="Times New Roman" panose="02020603050405020304" pitchFamily="18" charset="0"/>
              </a:rPr>
              <a:t>The ultimate responsibility of block allocation is given to a global authority called the Internet Corporation for Assigned Names and Addresses (</a:t>
            </a:r>
            <a:r>
              <a:rPr lang="en-US" altLang="en-US" sz="2000">
                <a:solidFill>
                  <a:srgbClr val="FF0000"/>
                </a:solidFill>
                <a:latin typeface="Times New Roman" panose="02020603050405020304" pitchFamily="18" charset="0"/>
              </a:rPr>
              <a:t>ICANN</a:t>
            </a:r>
            <a:r>
              <a:rPr lang="en-US" altLang="en-US" sz="2000" b="0">
                <a:latin typeface="Times New Roman" panose="02020603050405020304" pitchFamily="18" charset="0"/>
              </a:rPr>
              <a:t>).</a:t>
            </a:r>
            <a:endParaRPr lang="en-US" altLang="en-US" sz="2000"/>
          </a:p>
        </p:txBody>
      </p:sp>
      <p:sp>
        <p:nvSpPr>
          <p:cNvPr id="207878" name="Rectangle 7">
            <a:extLst>
              <a:ext uri="{FF2B5EF4-FFF2-40B4-BE49-F238E27FC236}">
                <a16:creationId xmlns:a16="http://schemas.microsoft.com/office/drawing/2014/main" id="{0F0838CF-72B1-4A92-BEE9-94FC6306B505}"/>
              </a:ext>
            </a:extLst>
          </p:cNvPr>
          <p:cNvSpPr>
            <a:spLocks noChangeArrowheads="1"/>
          </p:cNvSpPr>
          <p:nvPr/>
        </p:nvSpPr>
        <p:spPr bwMode="auto">
          <a:xfrm>
            <a:off x="250825" y="1447800"/>
            <a:ext cx="8696325"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100" b="0" dirty="0">
                <a:solidFill>
                  <a:srgbClr val="000000"/>
                </a:solidFill>
                <a:latin typeface="Times New Roman" panose="02020603050405020304" pitchFamily="18" charset="0"/>
              </a:rPr>
              <a:t>For the proper operation of the CIDR, </a:t>
            </a:r>
            <a:r>
              <a:rPr lang="en-US" altLang="en-US" sz="2100" b="0" dirty="0">
                <a:solidFill>
                  <a:srgbClr val="FF0000"/>
                </a:solidFill>
                <a:latin typeface="Times New Roman" panose="02020603050405020304" pitchFamily="18" charset="0"/>
              </a:rPr>
              <a:t>three restrictions </a:t>
            </a:r>
            <a:r>
              <a:rPr lang="en-US" altLang="en-US" sz="2100" b="0" dirty="0">
                <a:solidFill>
                  <a:srgbClr val="00B050"/>
                </a:solidFill>
                <a:latin typeface="Times New Roman" panose="02020603050405020304" pitchFamily="18" charset="0"/>
              </a:rPr>
              <a:t>need to be applied </a:t>
            </a:r>
            <a:r>
              <a:rPr lang="en-US" altLang="en-US" sz="2100" b="0" dirty="0">
                <a:solidFill>
                  <a:srgbClr val="000000"/>
                </a:solidFill>
                <a:latin typeface="Times New Roman" panose="02020603050405020304" pitchFamily="18" charset="0"/>
              </a:rPr>
              <a:t>to the allocated block.</a:t>
            </a:r>
          </a:p>
          <a:p>
            <a:pPr>
              <a:lnSpc>
                <a:spcPct val="120000"/>
              </a:lnSpc>
              <a:spcAft>
                <a:spcPts val="600"/>
              </a:spcAft>
            </a:pPr>
            <a:r>
              <a:rPr lang="en-US" altLang="en-US" sz="2100" dirty="0">
                <a:solidFill>
                  <a:srgbClr val="C80404"/>
                </a:solidFill>
                <a:latin typeface="Times New Roman" panose="02020603050405020304" pitchFamily="18" charset="0"/>
              </a:rPr>
              <a:t>1. </a:t>
            </a:r>
            <a:r>
              <a:rPr lang="en-US" altLang="en-US" sz="2100" b="0" dirty="0">
                <a:solidFill>
                  <a:srgbClr val="000000"/>
                </a:solidFill>
                <a:latin typeface="Times New Roman" panose="02020603050405020304" pitchFamily="18" charset="0"/>
              </a:rPr>
              <a:t>The </a:t>
            </a:r>
            <a:r>
              <a:rPr lang="en-US" altLang="en-US" sz="2100" b="0" dirty="0">
                <a:solidFill>
                  <a:srgbClr val="FF0000"/>
                </a:solidFill>
                <a:latin typeface="Times New Roman" panose="02020603050405020304" pitchFamily="18" charset="0"/>
              </a:rPr>
              <a:t>number of requested addresses, </a:t>
            </a:r>
            <a:r>
              <a:rPr lang="en-US" altLang="en-US" sz="2100" i="1" dirty="0">
                <a:solidFill>
                  <a:srgbClr val="0000FF"/>
                </a:solidFill>
                <a:latin typeface="Times New Roman" panose="02020603050405020304" pitchFamily="18" charset="0"/>
              </a:rPr>
              <a:t>N</a:t>
            </a:r>
            <a:r>
              <a:rPr lang="en-US" altLang="en-US" sz="2100" dirty="0">
                <a:solidFill>
                  <a:srgbClr val="FF0000"/>
                </a:solidFill>
                <a:latin typeface="Times New Roman" panose="02020603050405020304" pitchFamily="18" charset="0"/>
              </a:rPr>
              <a:t>, </a:t>
            </a:r>
            <a:r>
              <a:rPr lang="en-US" altLang="en-US" sz="2100" b="0" dirty="0">
                <a:solidFill>
                  <a:srgbClr val="FF0000"/>
                </a:solidFill>
                <a:latin typeface="Times New Roman" panose="02020603050405020304" pitchFamily="18" charset="0"/>
              </a:rPr>
              <a:t>needs to be a </a:t>
            </a:r>
            <a:r>
              <a:rPr lang="en-US" altLang="en-US" sz="2100" dirty="0">
                <a:solidFill>
                  <a:srgbClr val="0000FF"/>
                </a:solidFill>
                <a:latin typeface="Times New Roman" panose="02020603050405020304" pitchFamily="18" charset="0"/>
              </a:rPr>
              <a:t>power of 2</a:t>
            </a:r>
            <a:r>
              <a:rPr lang="en-US" altLang="en-US" sz="2100" b="0" dirty="0">
                <a:solidFill>
                  <a:srgbClr val="000000"/>
                </a:solidFill>
                <a:latin typeface="Times New Roman" panose="02020603050405020304" pitchFamily="18" charset="0"/>
              </a:rPr>
              <a:t>. </a:t>
            </a:r>
          </a:p>
          <a:p>
            <a:pPr>
              <a:lnSpc>
                <a:spcPct val="120000"/>
              </a:lnSpc>
              <a:spcAft>
                <a:spcPts val="600"/>
              </a:spcAft>
            </a:pPr>
            <a:r>
              <a:rPr lang="en-US" altLang="en-US" sz="2100" b="0" dirty="0">
                <a:solidFill>
                  <a:srgbClr val="000000"/>
                </a:solidFill>
                <a:latin typeface="Times New Roman" panose="02020603050405020304" pitchFamily="18" charset="0"/>
              </a:rPr>
              <a:t>      This is needed to provide an integer value for the prefix length, </a:t>
            </a:r>
            <a:r>
              <a:rPr lang="en-US" altLang="en-US" sz="2100" b="0" i="1" dirty="0">
                <a:solidFill>
                  <a:srgbClr val="C80404"/>
                </a:solidFill>
                <a:latin typeface="Times New Roman" panose="02020603050405020304" pitchFamily="18" charset="0"/>
              </a:rPr>
              <a:t>n</a:t>
            </a:r>
            <a:r>
              <a:rPr lang="en-US" altLang="en-US" sz="2100" b="0" i="1" dirty="0">
                <a:solidFill>
                  <a:srgbClr val="000000"/>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(see the second restriction). The </a:t>
            </a:r>
            <a:r>
              <a:rPr lang="en-US" altLang="en-US" sz="2100" dirty="0">
                <a:solidFill>
                  <a:srgbClr val="000000"/>
                </a:solidFill>
                <a:latin typeface="Times New Roman" panose="02020603050405020304" pitchFamily="18" charset="0"/>
              </a:rPr>
              <a:t>number of addresses </a:t>
            </a:r>
            <a:r>
              <a:rPr lang="en-US" altLang="en-US" sz="2100" b="0" dirty="0">
                <a:solidFill>
                  <a:srgbClr val="000000"/>
                </a:solidFill>
                <a:latin typeface="Times New Roman" panose="02020603050405020304" pitchFamily="18" charset="0"/>
              </a:rPr>
              <a:t>can be </a:t>
            </a:r>
            <a:r>
              <a:rPr lang="en-US" altLang="en-US" sz="2100" dirty="0">
                <a:solidFill>
                  <a:srgbClr val="000000"/>
                </a:solidFill>
                <a:latin typeface="Times New Roman" panose="02020603050405020304" pitchFamily="18" charset="0"/>
              </a:rPr>
              <a:t>1, 2, 4, 8, 16</a:t>
            </a:r>
            <a:r>
              <a:rPr lang="en-US" altLang="en-US" sz="2100" b="0" dirty="0">
                <a:solidFill>
                  <a:srgbClr val="000000"/>
                </a:solidFill>
                <a:latin typeface="Times New Roman" panose="02020603050405020304" pitchFamily="18" charset="0"/>
              </a:rPr>
              <a:t>, and </a:t>
            </a:r>
            <a:r>
              <a:rPr lang="en-US" altLang="en-US" sz="2100" dirty="0">
                <a:solidFill>
                  <a:srgbClr val="000000"/>
                </a:solidFill>
                <a:latin typeface="Times New Roman" panose="02020603050405020304" pitchFamily="18" charset="0"/>
              </a:rPr>
              <a:t>so on</a:t>
            </a:r>
            <a:r>
              <a:rPr lang="en-US" altLang="en-US" sz="2100" b="0" dirty="0">
                <a:solidFill>
                  <a:srgbClr val="000000"/>
                </a:solidFill>
                <a:latin typeface="Times New Roman" panose="02020603050405020304" pitchFamily="18" charset="0"/>
              </a:rPr>
              <a:t>.</a:t>
            </a:r>
          </a:p>
          <a:p>
            <a:pPr>
              <a:lnSpc>
                <a:spcPct val="120000"/>
              </a:lnSpc>
              <a:spcAft>
                <a:spcPts val="600"/>
              </a:spcAft>
            </a:pPr>
            <a:r>
              <a:rPr lang="en-US" altLang="en-US" sz="2100" dirty="0">
                <a:solidFill>
                  <a:srgbClr val="C80404"/>
                </a:solidFill>
                <a:latin typeface="Times New Roman" panose="02020603050405020304" pitchFamily="18" charset="0"/>
              </a:rPr>
              <a:t>2.</a:t>
            </a:r>
            <a:r>
              <a:rPr lang="en-US" altLang="en-US" sz="2100" dirty="0">
                <a:solidFill>
                  <a:srgbClr val="FF00FF"/>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The value of </a:t>
            </a:r>
            <a:r>
              <a:rPr lang="en-US" altLang="en-US" sz="2100" dirty="0">
                <a:solidFill>
                  <a:srgbClr val="FF0000"/>
                </a:solidFill>
                <a:latin typeface="Times New Roman" panose="02020603050405020304" pitchFamily="18" charset="0"/>
              </a:rPr>
              <a:t>prefix length (</a:t>
            </a:r>
            <a:r>
              <a:rPr lang="en-US" altLang="en-US" sz="2100" i="1" dirty="0">
                <a:solidFill>
                  <a:srgbClr val="FF0000"/>
                </a:solidFill>
                <a:latin typeface="Times New Roman" panose="02020603050405020304" pitchFamily="18" charset="0"/>
              </a:rPr>
              <a:t>n</a:t>
            </a:r>
            <a:r>
              <a:rPr lang="en-US" altLang="en-US" sz="2100" dirty="0">
                <a:solidFill>
                  <a:srgbClr val="FF0000"/>
                </a:solidFill>
                <a:latin typeface="Times New Roman" panose="02020603050405020304" pitchFamily="18" charset="0"/>
              </a:rPr>
              <a:t>) </a:t>
            </a:r>
            <a:r>
              <a:rPr lang="en-US" altLang="en-US" sz="2100" b="0" dirty="0">
                <a:solidFill>
                  <a:srgbClr val="FF0000"/>
                </a:solidFill>
                <a:latin typeface="Times New Roman" panose="02020603050405020304" pitchFamily="18" charset="0"/>
              </a:rPr>
              <a:t>can be found from the number of addresses </a:t>
            </a:r>
            <a:r>
              <a:rPr lang="en-US" altLang="en-US" sz="2100" b="0" dirty="0">
                <a:solidFill>
                  <a:srgbClr val="000000"/>
                </a:solidFill>
                <a:latin typeface="Times New Roman" panose="02020603050405020304" pitchFamily="18" charset="0"/>
              </a:rPr>
              <a:t>in the block. Since </a:t>
            </a:r>
            <a:r>
              <a:rPr lang="en-US" altLang="en-US" sz="2100" i="1" dirty="0">
                <a:solidFill>
                  <a:srgbClr val="FF0000"/>
                </a:solidFill>
                <a:latin typeface="Times New Roman" panose="02020603050405020304" pitchFamily="18" charset="0"/>
              </a:rPr>
              <a:t>N </a:t>
            </a:r>
            <a:r>
              <a:rPr lang="en-US" altLang="en-US" sz="2100" dirty="0">
                <a:solidFill>
                  <a:srgbClr val="FF0000"/>
                </a:solidFill>
                <a:latin typeface="Times New Roman" panose="02020603050405020304" pitchFamily="18" charset="0"/>
              </a:rPr>
              <a:t>= 2</a:t>
            </a:r>
            <a:r>
              <a:rPr lang="en-US" altLang="en-US" sz="2100" baseline="30000" dirty="0">
                <a:solidFill>
                  <a:srgbClr val="FF0000"/>
                </a:solidFill>
                <a:latin typeface="Times New Roman" panose="02020603050405020304" pitchFamily="18" charset="0"/>
              </a:rPr>
              <a:t>32</a:t>
            </a:r>
            <a:r>
              <a:rPr lang="en-US" altLang="en-US" sz="2100" dirty="0">
                <a:solidFill>
                  <a:srgbClr val="FF0000"/>
                </a:solidFill>
                <a:latin typeface="Times New Roman" panose="02020603050405020304" pitchFamily="18" charset="0"/>
              </a:rPr>
              <a:t> </a:t>
            </a:r>
            <a:r>
              <a:rPr lang="en-US" altLang="en-US" sz="2100" baseline="30000" dirty="0">
                <a:solidFill>
                  <a:srgbClr val="FF0000"/>
                </a:solidFill>
                <a:latin typeface="Symbol" panose="05050102010706020507" pitchFamily="18" charset="2"/>
              </a:rPr>
              <a:t>- </a:t>
            </a:r>
            <a:r>
              <a:rPr lang="en-US" altLang="en-US" sz="2100" i="1" baseline="30000" dirty="0">
                <a:solidFill>
                  <a:srgbClr val="FF0000"/>
                </a:solidFill>
                <a:latin typeface="Times New Roman" panose="02020603050405020304" pitchFamily="18" charset="0"/>
              </a:rPr>
              <a:t>n</a:t>
            </a:r>
            <a:r>
              <a:rPr lang="en-US" altLang="en-US" sz="2100" b="0" dirty="0">
                <a:solidFill>
                  <a:srgbClr val="000000"/>
                </a:solidFill>
                <a:latin typeface="Times New Roman" panose="02020603050405020304" pitchFamily="18" charset="0"/>
              </a:rPr>
              <a:t>, then </a:t>
            </a:r>
            <a:r>
              <a:rPr lang="en-US" altLang="en-US" sz="2100" i="1" dirty="0">
                <a:solidFill>
                  <a:srgbClr val="FF0000"/>
                </a:solidFill>
                <a:latin typeface="Times New Roman" panose="02020603050405020304" pitchFamily="18" charset="0"/>
              </a:rPr>
              <a:t>n </a:t>
            </a:r>
            <a:r>
              <a:rPr lang="en-US" altLang="en-US" sz="2100" dirty="0">
                <a:solidFill>
                  <a:srgbClr val="FF0000"/>
                </a:solidFill>
                <a:latin typeface="Times New Roman" panose="02020603050405020304" pitchFamily="18" charset="0"/>
              </a:rPr>
              <a:t>= log2 (2</a:t>
            </a:r>
            <a:r>
              <a:rPr lang="en-US" altLang="en-US" sz="2100" baseline="30000" dirty="0">
                <a:solidFill>
                  <a:srgbClr val="FF0000"/>
                </a:solidFill>
                <a:latin typeface="Times New Roman" panose="02020603050405020304" pitchFamily="18" charset="0"/>
              </a:rPr>
              <a:t>32</a:t>
            </a:r>
            <a:r>
              <a:rPr lang="en-US" altLang="en-US" sz="2100" dirty="0">
                <a:solidFill>
                  <a:srgbClr val="FF0000"/>
                </a:solidFill>
                <a:latin typeface="Times New Roman" panose="02020603050405020304" pitchFamily="18" charset="0"/>
              </a:rPr>
              <a:t>/</a:t>
            </a:r>
            <a:r>
              <a:rPr lang="en-US" altLang="en-US" sz="2100" i="1" dirty="0">
                <a:solidFill>
                  <a:srgbClr val="FF0000"/>
                </a:solidFill>
                <a:latin typeface="Times New Roman" panose="02020603050405020304" pitchFamily="18" charset="0"/>
              </a:rPr>
              <a:t>N</a:t>
            </a:r>
            <a:r>
              <a:rPr lang="en-US" altLang="en-US" sz="2100" dirty="0">
                <a:solidFill>
                  <a:srgbClr val="FF0000"/>
                </a:solidFill>
                <a:latin typeface="Times New Roman" panose="02020603050405020304" pitchFamily="18" charset="0"/>
              </a:rPr>
              <a:t>) = 32 -</a:t>
            </a:r>
            <a:r>
              <a:rPr lang="en-US" altLang="en-US" sz="2100" dirty="0">
                <a:solidFill>
                  <a:srgbClr val="FF0000"/>
                </a:solidFill>
                <a:latin typeface="Symbol" panose="05050102010706020507" pitchFamily="18" charset="2"/>
              </a:rPr>
              <a:t> </a:t>
            </a:r>
            <a:r>
              <a:rPr lang="en-US" altLang="en-US" sz="2100" dirty="0">
                <a:solidFill>
                  <a:srgbClr val="FF0000"/>
                </a:solidFill>
                <a:latin typeface="Times New Roman" panose="02020603050405020304" pitchFamily="18" charset="0"/>
              </a:rPr>
              <a:t>log</a:t>
            </a:r>
            <a:r>
              <a:rPr lang="en-US" altLang="en-US" sz="2100" baseline="-25000" dirty="0">
                <a:solidFill>
                  <a:srgbClr val="FF0000"/>
                </a:solidFill>
                <a:latin typeface="Times New Roman" panose="02020603050405020304" pitchFamily="18" charset="0"/>
              </a:rPr>
              <a:t>2</a:t>
            </a:r>
            <a:r>
              <a:rPr lang="en-US" altLang="en-US" sz="2100" i="1" dirty="0">
                <a:solidFill>
                  <a:srgbClr val="FF0000"/>
                </a:solidFill>
                <a:latin typeface="Times New Roman" panose="02020603050405020304" pitchFamily="18" charset="0"/>
              </a:rPr>
              <a:t>N</a:t>
            </a:r>
            <a:r>
              <a:rPr lang="en-US" altLang="en-US" sz="2100" b="0" dirty="0">
                <a:solidFill>
                  <a:srgbClr val="000000"/>
                </a:solidFill>
                <a:latin typeface="Times New Roman" panose="02020603050405020304" pitchFamily="18" charset="0"/>
              </a:rPr>
              <a:t>. That is the reason why </a:t>
            </a:r>
            <a:r>
              <a:rPr lang="en-US" altLang="en-US" sz="2100" i="1" dirty="0">
                <a:solidFill>
                  <a:srgbClr val="000000"/>
                </a:solidFill>
                <a:latin typeface="Times New Roman" panose="02020603050405020304" pitchFamily="18" charset="0"/>
              </a:rPr>
              <a:t>N</a:t>
            </a:r>
            <a:r>
              <a:rPr lang="en-US" altLang="en-US" sz="2100" b="0" i="1" dirty="0">
                <a:solidFill>
                  <a:srgbClr val="000000"/>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needs to be a </a:t>
            </a:r>
            <a:r>
              <a:rPr lang="en-US" altLang="en-US" sz="2100" dirty="0">
                <a:solidFill>
                  <a:srgbClr val="000000"/>
                </a:solidFill>
                <a:latin typeface="Times New Roman" panose="02020603050405020304" pitchFamily="18" charset="0"/>
              </a:rPr>
              <a:t>power</a:t>
            </a:r>
            <a:r>
              <a:rPr lang="en-US" altLang="en-US" sz="2100" b="0" dirty="0">
                <a:solidFill>
                  <a:srgbClr val="000000"/>
                </a:solidFill>
                <a:latin typeface="Times New Roman" panose="02020603050405020304" pitchFamily="18" charset="0"/>
              </a:rPr>
              <a:t> of </a:t>
            </a:r>
            <a:r>
              <a:rPr lang="en-US" altLang="en-US" sz="2100" dirty="0">
                <a:solidFill>
                  <a:srgbClr val="000000"/>
                </a:solidFill>
                <a:latin typeface="Times New Roman" panose="02020603050405020304" pitchFamily="18" charset="0"/>
              </a:rPr>
              <a:t>2</a:t>
            </a:r>
            <a:r>
              <a:rPr lang="en-US" altLang="en-US" sz="2100" b="0" dirty="0">
                <a:solidFill>
                  <a:srgbClr val="000000"/>
                </a:solidFill>
                <a:latin typeface="Times New Roman" panose="02020603050405020304" pitchFamily="18" charset="0"/>
              </a:rPr>
              <a:t>.</a:t>
            </a:r>
          </a:p>
          <a:p>
            <a:pPr>
              <a:lnSpc>
                <a:spcPct val="120000"/>
              </a:lnSpc>
            </a:pPr>
            <a:r>
              <a:rPr lang="en-US" altLang="en-US" sz="2100" dirty="0">
                <a:solidFill>
                  <a:srgbClr val="C80404"/>
                </a:solidFill>
                <a:latin typeface="Times New Roman" panose="02020603050405020304" pitchFamily="18" charset="0"/>
              </a:rPr>
              <a:t>3. </a:t>
            </a:r>
            <a:r>
              <a:rPr lang="en-US" altLang="en-US" sz="2100" b="0" dirty="0">
                <a:solidFill>
                  <a:srgbClr val="000000"/>
                </a:solidFill>
                <a:latin typeface="Times New Roman" panose="02020603050405020304" pitchFamily="18" charset="0"/>
              </a:rPr>
              <a:t>The requested block needs to be allocated where there are </a:t>
            </a:r>
            <a:r>
              <a:rPr lang="en-US" altLang="en-US" sz="2100" b="0" dirty="0">
                <a:solidFill>
                  <a:srgbClr val="FF0000"/>
                </a:solidFill>
                <a:latin typeface="Times New Roman" panose="02020603050405020304" pitchFamily="18" charset="0"/>
              </a:rPr>
              <a:t>a </a:t>
            </a:r>
            <a:r>
              <a:rPr lang="en-US" altLang="en-US" sz="2100" dirty="0">
                <a:solidFill>
                  <a:srgbClr val="FF0000"/>
                </a:solidFill>
                <a:latin typeface="Times New Roman" panose="02020603050405020304" pitchFamily="18" charset="0"/>
              </a:rPr>
              <a:t>contiguous</a:t>
            </a:r>
            <a:r>
              <a:rPr lang="en-US" altLang="en-US" sz="2100" b="0" dirty="0">
                <a:solidFill>
                  <a:srgbClr val="FF0000"/>
                </a:solidFill>
                <a:latin typeface="Times New Roman" panose="02020603050405020304" pitchFamily="18" charset="0"/>
              </a:rPr>
              <a:t> number of unallocated addresses in the address space</a:t>
            </a:r>
            <a:r>
              <a:rPr lang="en-US" altLang="en-US" sz="2100" b="0" dirty="0">
                <a:solidFill>
                  <a:srgbClr val="000000"/>
                </a:solidFill>
                <a:latin typeface="Times New Roman" panose="02020603050405020304" pitchFamily="18" charset="0"/>
              </a:rPr>
              <a:t>. However, there is </a:t>
            </a:r>
            <a:r>
              <a:rPr lang="en-US" altLang="en-US" sz="2100" b="0" dirty="0">
                <a:solidFill>
                  <a:srgbClr val="FF0000"/>
                </a:solidFill>
                <a:latin typeface="Times New Roman" panose="02020603050405020304" pitchFamily="18" charset="0"/>
              </a:rPr>
              <a:t>a </a:t>
            </a:r>
            <a:r>
              <a:rPr lang="en-US" altLang="en-US" sz="2100" b="0" dirty="0">
                <a:solidFill>
                  <a:srgbClr val="0000FF"/>
                </a:solidFill>
                <a:latin typeface="Times New Roman" panose="02020603050405020304" pitchFamily="18" charset="0"/>
              </a:rPr>
              <a:t>restriction</a:t>
            </a:r>
            <a:r>
              <a:rPr lang="en-US" altLang="en-US" sz="2100" b="0" dirty="0">
                <a:solidFill>
                  <a:srgbClr val="FF0000"/>
                </a:solidFill>
                <a:latin typeface="Times New Roman" panose="02020603050405020304" pitchFamily="18" charset="0"/>
              </a:rPr>
              <a:t> on </a:t>
            </a:r>
            <a:r>
              <a:rPr lang="en-US" altLang="en-US" sz="2100" dirty="0">
                <a:solidFill>
                  <a:srgbClr val="FF0000"/>
                </a:solidFill>
                <a:latin typeface="Times New Roman" panose="02020603050405020304" pitchFamily="18" charset="0"/>
              </a:rPr>
              <a:t>choosing the beginning addresses</a:t>
            </a:r>
            <a:r>
              <a:rPr lang="en-US" altLang="en-US" sz="2100" dirty="0">
                <a:solidFill>
                  <a:srgbClr val="000000"/>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of the block. The </a:t>
            </a:r>
            <a:r>
              <a:rPr lang="en-US" altLang="en-US" sz="2100" b="0" dirty="0">
                <a:solidFill>
                  <a:srgbClr val="FF0000"/>
                </a:solidFill>
                <a:latin typeface="Times New Roman" panose="02020603050405020304" pitchFamily="18" charset="0"/>
              </a:rPr>
              <a:t>beginning address needs to be </a:t>
            </a:r>
            <a:r>
              <a:rPr lang="en-US" altLang="en-US" sz="2100" dirty="0">
                <a:solidFill>
                  <a:srgbClr val="FF0000"/>
                </a:solidFill>
                <a:latin typeface="Times New Roman" panose="02020603050405020304" pitchFamily="18" charset="0"/>
              </a:rPr>
              <a:t>divisible by the number of addresses </a:t>
            </a:r>
            <a:r>
              <a:rPr lang="en-US" altLang="en-US" sz="2100" b="0" dirty="0">
                <a:solidFill>
                  <a:srgbClr val="000000"/>
                </a:solidFill>
                <a:latin typeface="Times New Roman" panose="02020603050405020304" pitchFamily="18" charset="0"/>
              </a:rPr>
              <a:t>in the block. </a:t>
            </a:r>
            <a:endParaRPr lang="en-US" altLang="en-US" sz="2100" dirty="0"/>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2">
            <a:extLst>
              <a:ext uri="{FF2B5EF4-FFF2-40B4-BE49-F238E27FC236}">
                <a16:creationId xmlns:a16="http://schemas.microsoft.com/office/drawing/2014/main" id="{DE9952FE-9BF9-41E1-8509-83ABDCF78ED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7DDAA0F-A45E-44B6-A4FD-548BE6B38D90}" type="slidenum">
              <a:rPr lang="en-US" altLang="en-US" b="0" smtClean="0"/>
              <a:pPr/>
              <a:t>113</a:t>
            </a:fld>
            <a:endParaRPr lang="en-US" altLang="en-US" b="0"/>
          </a:p>
        </p:txBody>
      </p:sp>
      <p:sp>
        <p:nvSpPr>
          <p:cNvPr id="209923" name="Rectangle 2">
            <a:extLst>
              <a:ext uri="{FF2B5EF4-FFF2-40B4-BE49-F238E27FC236}">
                <a16:creationId xmlns:a16="http://schemas.microsoft.com/office/drawing/2014/main" id="{B98C02AA-F5C6-42AA-A811-B52392E9A10C}"/>
              </a:ext>
            </a:extLst>
          </p:cNvPr>
          <p:cNvSpPr>
            <a:spLocks noChangeArrowheads="1"/>
          </p:cNvSpPr>
          <p:nvPr/>
        </p:nvSpPr>
        <p:spPr bwMode="auto">
          <a:xfrm>
            <a:off x="441325" y="1219200"/>
            <a:ext cx="81534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spcBef>
                <a:spcPct val="50000"/>
              </a:spcBef>
            </a:pPr>
            <a:r>
              <a:rPr lang="en-US" altLang="en-US" sz="2400" i="1" dirty="0">
                <a:latin typeface="Sitka Text" panose="02000505000000020004" pitchFamily="2" charset="0"/>
              </a:rPr>
              <a:t>Which of the following can be the beginning address of a block that contains </a:t>
            </a:r>
            <a:r>
              <a:rPr lang="en-US" altLang="en-US" sz="2400" i="1" dirty="0">
                <a:latin typeface="Segoe UI Semibold" panose="020B0702040204020203" pitchFamily="34" charset="0"/>
                <a:cs typeface="Segoe UI Semibold" panose="020B0702040204020203" pitchFamily="34" charset="0"/>
              </a:rPr>
              <a:t>16</a:t>
            </a:r>
            <a:r>
              <a:rPr lang="en-US" altLang="en-US" sz="2400" i="1" dirty="0">
                <a:latin typeface="Sitka Text" panose="02000505000000020004" pitchFamily="2" charset="0"/>
              </a:rPr>
              <a:t> addresses?</a:t>
            </a:r>
          </a:p>
          <a:p>
            <a:pPr algn="just">
              <a:lnSpc>
                <a:spcPct val="150000"/>
              </a:lnSpc>
              <a:spcBef>
                <a:spcPct val="50000"/>
              </a:spcBef>
            </a:pPr>
            <a:r>
              <a:rPr lang="en-US" altLang="en-US" sz="2400" dirty="0">
                <a:solidFill>
                  <a:schemeClr val="hlink"/>
                </a:solidFill>
                <a:latin typeface="Segoe UI Semibold" panose="020B0702040204020203" pitchFamily="34" charset="0"/>
                <a:cs typeface="Segoe UI Semibold" panose="020B0702040204020203" pitchFamily="34" charset="0"/>
              </a:rPr>
              <a:t>a.</a:t>
            </a:r>
            <a:r>
              <a:rPr lang="en-US" altLang="en-US" sz="2400" dirty="0">
                <a:latin typeface="Segoe UI Semibold" panose="020B0702040204020203" pitchFamily="34" charset="0"/>
                <a:cs typeface="Segoe UI Semibold" panose="020B0702040204020203" pitchFamily="34" charset="0"/>
              </a:rPr>
              <a:t> 205.16.37.32		</a:t>
            </a:r>
            <a:r>
              <a:rPr lang="en-US" altLang="en-US" sz="2400" dirty="0">
                <a:solidFill>
                  <a:schemeClr val="hlink"/>
                </a:solidFill>
                <a:latin typeface="Segoe UI Semibold" panose="020B0702040204020203" pitchFamily="34" charset="0"/>
                <a:cs typeface="Segoe UI Semibold" panose="020B0702040204020203" pitchFamily="34" charset="0"/>
              </a:rPr>
              <a:t>b</a:t>
            </a:r>
            <a:r>
              <a:rPr lang="en-US" altLang="en-US" sz="2400" dirty="0">
                <a:latin typeface="Segoe UI Semibold" panose="020B0702040204020203" pitchFamily="34" charset="0"/>
                <a:cs typeface="Segoe UI Semibold" panose="020B0702040204020203" pitchFamily="34" charset="0"/>
              </a:rPr>
              <a:t>.190.16.42.44</a:t>
            </a:r>
            <a:br>
              <a:rPr lang="en-US" altLang="en-US" sz="2400" dirty="0">
                <a:latin typeface="Segoe UI Semibold" panose="020B0702040204020203" pitchFamily="34" charset="0"/>
                <a:cs typeface="Segoe UI Semibold" panose="020B0702040204020203" pitchFamily="34" charset="0"/>
              </a:rPr>
            </a:br>
            <a:r>
              <a:rPr lang="en-US" altLang="en-US" sz="2400" dirty="0">
                <a:latin typeface="Segoe UI Semibold" panose="020B0702040204020203" pitchFamily="34" charset="0"/>
                <a:cs typeface="Segoe UI Semibold" panose="020B0702040204020203" pitchFamily="34" charset="0"/>
              </a:rPr>
              <a:t>              </a:t>
            </a:r>
            <a:r>
              <a:rPr lang="en-US" altLang="en-US" sz="2400" dirty="0">
                <a:solidFill>
                  <a:schemeClr val="hlink"/>
                </a:solidFill>
                <a:latin typeface="Segoe UI Semibold" panose="020B0702040204020203" pitchFamily="34" charset="0"/>
                <a:cs typeface="Segoe UI Semibold" panose="020B0702040204020203" pitchFamily="34" charset="0"/>
              </a:rPr>
              <a:t>c</a:t>
            </a:r>
            <a:r>
              <a:rPr lang="en-US" altLang="en-US" sz="2400" dirty="0">
                <a:latin typeface="Segoe UI Semibold" panose="020B0702040204020203" pitchFamily="34" charset="0"/>
                <a:cs typeface="Segoe UI Semibold" panose="020B0702040204020203" pitchFamily="34" charset="0"/>
              </a:rPr>
              <a:t>. 17.17.33.80		   </a:t>
            </a:r>
            <a:r>
              <a:rPr lang="en-US" altLang="en-US" sz="2400" dirty="0">
                <a:solidFill>
                  <a:schemeClr val="hlink"/>
                </a:solidFill>
                <a:latin typeface="Segoe UI Semibold" panose="020B0702040204020203" pitchFamily="34" charset="0"/>
                <a:cs typeface="Segoe UI Semibold" panose="020B0702040204020203" pitchFamily="34" charset="0"/>
              </a:rPr>
              <a:t>d</a:t>
            </a:r>
            <a:r>
              <a:rPr lang="en-US" altLang="en-US" sz="2400" dirty="0">
                <a:latin typeface="Segoe UI Semibold" panose="020B0702040204020203" pitchFamily="34" charset="0"/>
                <a:cs typeface="Segoe UI Semibold" panose="020B0702040204020203" pitchFamily="34" charset="0"/>
              </a:rPr>
              <a:t>.123.45.24.52</a:t>
            </a:r>
          </a:p>
        </p:txBody>
      </p:sp>
      <p:sp>
        <p:nvSpPr>
          <p:cNvPr id="209924" name="Text Box 3">
            <a:extLst>
              <a:ext uri="{FF2B5EF4-FFF2-40B4-BE49-F238E27FC236}">
                <a16:creationId xmlns:a16="http://schemas.microsoft.com/office/drawing/2014/main" id="{BB437326-C39C-401A-9F07-E32D4984915E}"/>
              </a:ext>
            </a:extLst>
          </p:cNvPr>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1</a:t>
            </a:r>
          </a:p>
        </p:txBody>
      </p:sp>
      <p:sp>
        <p:nvSpPr>
          <p:cNvPr id="209925" name="Rectangle 5">
            <a:extLst>
              <a:ext uri="{FF2B5EF4-FFF2-40B4-BE49-F238E27FC236}">
                <a16:creationId xmlns:a16="http://schemas.microsoft.com/office/drawing/2014/main" id="{507FC0E2-50ED-4DF0-AE71-1A218F46F707}"/>
              </a:ext>
            </a:extLst>
          </p:cNvPr>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517126" name="Rectangle 6">
            <a:extLst>
              <a:ext uri="{FF2B5EF4-FFF2-40B4-BE49-F238E27FC236}">
                <a16:creationId xmlns:a16="http://schemas.microsoft.com/office/drawing/2014/main" id="{9543C0C6-643F-4E41-BD92-480DEED06F47}"/>
              </a:ext>
            </a:extLst>
          </p:cNvPr>
          <p:cNvSpPr>
            <a:spLocks noChangeArrowheads="1"/>
          </p:cNvSpPr>
          <p:nvPr/>
        </p:nvSpPr>
        <p:spPr bwMode="auto">
          <a:xfrm>
            <a:off x="441325" y="3757613"/>
            <a:ext cx="8153400" cy="2795587"/>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spcBef>
                <a:spcPct val="50000"/>
              </a:spcBef>
            </a:pPr>
            <a:r>
              <a:rPr lang="en-US" altLang="en-US" sz="2400" i="1" dirty="0">
                <a:solidFill>
                  <a:schemeClr val="folHlink"/>
                </a:solidFill>
                <a:latin typeface="Sitka Text" panose="02000505000000020004" pitchFamily="2" charset="0"/>
              </a:rPr>
              <a:t>Solution</a:t>
            </a:r>
            <a:br>
              <a:rPr lang="en-US" altLang="en-US" sz="2400" i="1" dirty="0">
                <a:latin typeface="Sitka Text" panose="02000505000000020004" pitchFamily="2" charset="0"/>
              </a:rPr>
            </a:br>
            <a:r>
              <a:rPr lang="en-US" altLang="en-US" sz="2400" i="1" dirty="0">
                <a:latin typeface="Sitka Text" panose="02000505000000020004" pitchFamily="2" charset="0"/>
              </a:rPr>
              <a:t>Only two are eligible (</a:t>
            </a:r>
            <a:r>
              <a:rPr lang="en-US" altLang="en-US" sz="2400" i="1" dirty="0">
                <a:solidFill>
                  <a:srgbClr val="C00000"/>
                </a:solidFill>
                <a:latin typeface="Sitka Text" panose="02000505000000020004" pitchFamily="2" charset="0"/>
              </a:rPr>
              <a:t>a </a:t>
            </a:r>
            <a:r>
              <a:rPr lang="en-US" altLang="en-US" sz="2400" i="1" dirty="0">
                <a:latin typeface="Sitka Text" panose="02000505000000020004" pitchFamily="2" charset="0"/>
              </a:rPr>
              <a:t>and</a:t>
            </a:r>
            <a:r>
              <a:rPr lang="en-US" altLang="en-US" sz="2400" i="1" dirty="0">
                <a:solidFill>
                  <a:srgbClr val="C00000"/>
                </a:solidFill>
                <a:latin typeface="Sitka Text" panose="02000505000000020004" pitchFamily="2" charset="0"/>
              </a:rPr>
              <a:t> c</a:t>
            </a:r>
            <a:r>
              <a:rPr lang="en-US" altLang="en-US" sz="2400" i="1" dirty="0">
                <a:latin typeface="Sitka Text" panose="02000505000000020004" pitchFamily="2" charset="0"/>
              </a:rPr>
              <a:t>). The address </a:t>
            </a:r>
            <a:r>
              <a:rPr lang="en-US" altLang="en-US" sz="2400" i="1" dirty="0">
                <a:latin typeface="Segoe UI Semibold" panose="020B0702040204020203" pitchFamily="34" charset="0"/>
                <a:cs typeface="Segoe UI Semibold" panose="020B0702040204020203" pitchFamily="34" charset="0"/>
              </a:rPr>
              <a:t>205.16.37.32</a:t>
            </a:r>
            <a:r>
              <a:rPr lang="en-US" altLang="en-US" sz="2400" i="1" dirty="0">
                <a:latin typeface="Sitka Text" panose="02000505000000020004" pitchFamily="2" charset="0"/>
              </a:rPr>
              <a:t> is eligible because </a:t>
            </a:r>
            <a:r>
              <a:rPr lang="en-US" altLang="en-US" sz="2400" i="1" dirty="0">
                <a:solidFill>
                  <a:srgbClr val="C00000"/>
                </a:solidFill>
                <a:latin typeface="Segoe UI Semibold" panose="020B0702040204020203" pitchFamily="34" charset="0"/>
                <a:cs typeface="Segoe UI Semibold" panose="020B0702040204020203" pitchFamily="34" charset="0"/>
              </a:rPr>
              <a:t>32</a:t>
            </a:r>
            <a:r>
              <a:rPr lang="en-US" altLang="en-US" sz="2400" i="1" dirty="0">
                <a:solidFill>
                  <a:srgbClr val="C00000"/>
                </a:solidFill>
                <a:latin typeface="Sitka Text" panose="02000505000000020004" pitchFamily="2" charset="0"/>
              </a:rPr>
              <a:t> is divisible by </a:t>
            </a:r>
            <a:r>
              <a:rPr lang="en-US" altLang="en-US" sz="2400" i="1" dirty="0">
                <a:solidFill>
                  <a:srgbClr val="C00000"/>
                </a:solidFill>
                <a:latin typeface="Segoe UI Semibold" panose="020B0702040204020203" pitchFamily="34" charset="0"/>
                <a:cs typeface="Segoe UI Semibold" panose="020B0702040204020203" pitchFamily="34" charset="0"/>
              </a:rPr>
              <a:t>16</a:t>
            </a:r>
            <a:r>
              <a:rPr lang="en-US" altLang="en-US" sz="2400" i="1" dirty="0">
                <a:latin typeface="Sitka Text" panose="02000505000000020004" pitchFamily="2" charset="0"/>
              </a:rPr>
              <a:t>. The address </a:t>
            </a:r>
            <a:r>
              <a:rPr lang="en-US" altLang="en-US" sz="2400" i="1" dirty="0">
                <a:latin typeface="Segoe UI Semibold" panose="020B0702040204020203" pitchFamily="34" charset="0"/>
                <a:cs typeface="Segoe UI Semibold" panose="020B0702040204020203" pitchFamily="34" charset="0"/>
              </a:rPr>
              <a:t>17.17.33.80</a:t>
            </a:r>
            <a:r>
              <a:rPr lang="en-US" altLang="en-US" sz="2400" i="1" dirty="0">
                <a:latin typeface="Sitka Text" panose="02000505000000020004" pitchFamily="2" charset="0"/>
              </a:rPr>
              <a:t> is eligible because </a:t>
            </a:r>
            <a:r>
              <a:rPr lang="en-US" altLang="en-US" sz="2400" i="1" dirty="0">
                <a:solidFill>
                  <a:srgbClr val="C00000"/>
                </a:solidFill>
                <a:latin typeface="Segoe UI Semibold" panose="020B0702040204020203" pitchFamily="34" charset="0"/>
                <a:cs typeface="Segoe UI Semibold" panose="020B0702040204020203" pitchFamily="34" charset="0"/>
              </a:rPr>
              <a:t>80</a:t>
            </a:r>
            <a:r>
              <a:rPr lang="en-US" altLang="en-US" sz="2400" i="1" dirty="0">
                <a:solidFill>
                  <a:srgbClr val="C00000"/>
                </a:solidFill>
                <a:latin typeface="Sitka Text" panose="02000505000000020004" pitchFamily="2" charset="0"/>
              </a:rPr>
              <a:t> is divisible by </a:t>
            </a:r>
            <a:r>
              <a:rPr lang="en-US" altLang="en-US" sz="2400" i="1" dirty="0">
                <a:solidFill>
                  <a:srgbClr val="C00000"/>
                </a:solidFill>
                <a:latin typeface="Segoe UI Semibold" panose="020B0702040204020203" pitchFamily="34" charset="0"/>
                <a:cs typeface="Segoe UI Semibold" panose="020B0702040204020203" pitchFamily="34" charset="0"/>
              </a:rPr>
              <a:t>16</a:t>
            </a:r>
            <a:r>
              <a:rPr lang="en-US" altLang="en-US" sz="2400" i="1" dirty="0">
                <a:solidFill>
                  <a:srgbClr val="C00000"/>
                </a:solidFill>
                <a:latin typeface="Sitka Text" panose="02000505000000020004" pitchFamily="2"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71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Number Placeholder 2">
            <a:extLst>
              <a:ext uri="{FF2B5EF4-FFF2-40B4-BE49-F238E27FC236}">
                <a16:creationId xmlns:a16="http://schemas.microsoft.com/office/drawing/2014/main" id="{2C35709C-A73E-4154-BF1F-6B7EEED1B01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98AAEC8-95CE-490E-854E-81F12F07D313}" type="slidenum">
              <a:rPr lang="en-US" altLang="en-US" b="0" smtClean="0"/>
              <a:pPr/>
              <a:t>114</a:t>
            </a:fld>
            <a:endParaRPr lang="en-US" altLang="en-US" b="0"/>
          </a:p>
        </p:txBody>
      </p:sp>
      <p:sp>
        <p:nvSpPr>
          <p:cNvPr id="210947" name="Rectangle 2">
            <a:extLst>
              <a:ext uri="{FF2B5EF4-FFF2-40B4-BE49-F238E27FC236}">
                <a16:creationId xmlns:a16="http://schemas.microsoft.com/office/drawing/2014/main" id="{0A328B42-B650-43E5-A05D-EE00DF027FB2}"/>
              </a:ext>
            </a:extLst>
          </p:cNvPr>
          <p:cNvSpPr>
            <a:spLocks noChangeArrowheads="1"/>
          </p:cNvSpPr>
          <p:nvPr/>
        </p:nvSpPr>
        <p:spPr bwMode="auto">
          <a:xfrm>
            <a:off x="304800" y="1219200"/>
            <a:ext cx="8153400"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spcBef>
                <a:spcPct val="50000"/>
              </a:spcBef>
            </a:pPr>
            <a:r>
              <a:rPr lang="en-US" altLang="en-US" sz="2400" i="1" dirty="0">
                <a:solidFill>
                  <a:srgbClr val="C00000"/>
                </a:solidFill>
                <a:latin typeface="Sitka Text" panose="02000505000000020004" pitchFamily="2" charset="0"/>
              </a:rPr>
              <a:t>Which</a:t>
            </a:r>
            <a:r>
              <a:rPr lang="en-US" altLang="en-US" sz="2400" i="1" dirty="0">
                <a:latin typeface="Sitka Text" panose="02000505000000020004" pitchFamily="2" charset="0"/>
              </a:rPr>
              <a:t> of the following </a:t>
            </a:r>
            <a:r>
              <a:rPr lang="en-US" altLang="en-US" sz="2400" i="1" dirty="0">
                <a:solidFill>
                  <a:srgbClr val="C00000"/>
                </a:solidFill>
                <a:latin typeface="Sitka Text" panose="02000505000000020004" pitchFamily="2" charset="0"/>
              </a:rPr>
              <a:t>can be the beginning address </a:t>
            </a:r>
            <a:r>
              <a:rPr lang="en-US" altLang="en-US" sz="2400" i="1" dirty="0">
                <a:latin typeface="Sitka Text" panose="02000505000000020004" pitchFamily="2" charset="0"/>
              </a:rPr>
              <a:t>of a block that contains </a:t>
            </a:r>
            <a:r>
              <a:rPr lang="en-US" altLang="en-US" sz="2400" i="1" dirty="0">
                <a:solidFill>
                  <a:srgbClr val="C00000"/>
                </a:solidFill>
                <a:latin typeface="Segoe UI Semibold" panose="020B0702040204020203" pitchFamily="34" charset="0"/>
                <a:cs typeface="Segoe UI Semibold" panose="020B0702040204020203" pitchFamily="34" charset="0"/>
              </a:rPr>
              <a:t>256</a:t>
            </a:r>
            <a:r>
              <a:rPr lang="en-US" altLang="en-US" sz="2400" i="1" dirty="0">
                <a:latin typeface="Sitka Text" panose="02000505000000020004" pitchFamily="2" charset="0"/>
              </a:rPr>
              <a:t> addresses?</a:t>
            </a:r>
          </a:p>
          <a:p>
            <a:pPr algn="just">
              <a:lnSpc>
                <a:spcPct val="150000"/>
              </a:lnSpc>
              <a:spcBef>
                <a:spcPct val="50000"/>
              </a:spcBef>
            </a:pPr>
            <a:r>
              <a:rPr lang="en-US" altLang="en-US" sz="2400" dirty="0">
                <a:solidFill>
                  <a:schemeClr val="hlink"/>
                </a:solidFill>
                <a:latin typeface="Segoe UI Semibold" panose="020B0702040204020203" pitchFamily="34" charset="0"/>
                <a:cs typeface="Segoe UI Semibold" panose="020B0702040204020203" pitchFamily="34" charset="0"/>
              </a:rPr>
              <a:t>a.</a:t>
            </a:r>
            <a:r>
              <a:rPr lang="en-US" altLang="en-US" sz="2400" dirty="0">
                <a:latin typeface="Segoe UI Semibold" panose="020B0702040204020203" pitchFamily="34" charset="0"/>
                <a:cs typeface="Segoe UI Semibold" panose="020B0702040204020203" pitchFamily="34" charset="0"/>
              </a:rPr>
              <a:t>205.16.37.32	   </a:t>
            </a:r>
            <a:r>
              <a:rPr lang="en-US" altLang="en-US" sz="2400" dirty="0">
                <a:solidFill>
                  <a:schemeClr val="hlink"/>
                </a:solidFill>
                <a:latin typeface="Segoe UI Semibold" panose="020B0702040204020203" pitchFamily="34" charset="0"/>
                <a:cs typeface="Segoe UI Semibold" panose="020B0702040204020203" pitchFamily="34" charset="0"/>
              </a:rPr>
              <a:t>b.</a:t>
            </a:r>
            <a:r>
              <a:rPr lang="en-US" altLang="en-US" sz="2400" dirty="0">
                <a:latin typeface="Segoe UI Semibold" panose="020B0702040204020203" pitchFamily="34" charset="0"/>
                <a:cs typeface="Segoe UI Semibold" panose="020B0702040204020203" pitchFamily="34" charset="0"/>
              </a:rPr>
              <a:t>190.16.42.0</a:t>
            </a:r>
            <a:br>
              <a:rPr lang="en-US" altLang="en-US" sz="2400" dirty="0">
                <a:latin typeface="Segoe UI Semibold" panose="020B0702040204020203" pitchFamily="34" charset="0"/>
                <a:cs typeface="Segoe UI Semibold" panose="020B0702040204020203" pitchFamily="34" charset="0"/>
              </a:rPr>
            </a:br>
            <a:r>
              <a:rPr lang="en-US" altLang="en-US" sz="2400" dirty="0">
                <a:latin typeface="Segoe UI Semibold" panose="020B0702040204020203" pitchFamily="34" charset="0"/>
                <a:cs typeface="Segoe UI Semibold" panose="020B0702040204020203" pitchFamily="34" charset="0"/>
              </a:rPr>
              <a:t>                   </a:t>
            </a:r>
            <a:r>
              <a:rPr lang="en-US" altLang="en-US" sz="2400" dirty="0">
                <a:solidFill>
                  <a:schemeClr val="hlink"/>
                </a:solidFill>
                <a:latin typeface="Segoe UI Semibold" panose="020B0702040204020203" pitchFamily="34" charset="0"/>
                <a:cs typeface="Segoe UI Semibold" panose="020B0702040204020203" pitchFamily="34" charset="0"/>
              </a:rPr>
              <a:t>c.</a:t>
            </a:r>
            <a:r>
              <a:rPr lang="en-US" altLang="en-US" sz="2400" dirty="0">
                <a:latin typeface="Segoe UI Semibold" panose="020B0702040204020203" pitchFamily="34" charset="0"/>
                <a:cs typeface="Segoe UI Semibold" panose="020B0702040204020203" pitchFamily="34" charset="0"/>
              </a:rPr>
              <a:t>17.17.32.0		</a:t>
            </a:r>
            <a:r>
              <a:rPr lang="en-US" altLang="en-US" sz="2400" dirty="0">
                <a:solidFill>
                  <a:schemeClr val="hlink"/>
                </a:solidFill>
                <a:latin typeface="Segoe UI Semibold" panose="020B0702040204020203" pitchFamily="34" charset="0"/>
                <a:cs typeface="Segoe UI Semibold" panose="020B0702040204020203" pitchFamily="34" charset="0"/>
              </a:rPr>
              <a:t>d.</a:t>
            </a:r>
            <a:r>
              <a:rPr lang="en-US" altLang="en-US" sz="2400" dirty="0">
                <a:latin typeface="Segoe UI Semibold" panose="020B0702040204020203" pitchFamily="34" charset="0"/>
                <a:cs typeface="Segoe UI Semibold" panose="020B0702040204020203" pitchFamily="34" charset="0"/>
              </a:rPr>
              <a:t>123.45.24.52</a:t>
            </a:r>
          </a:p>
        </p:txBody>
      </p:sp>
      <p:sp>
        <p:nvSpPr>
          <p:cNvPr id="210948" name="Text Box 3">
            <a:extLst>
              <a:ext uri="{FF2B5EF4-FFF2-40B4-BE49-F238E27FC236}">
                <a16:creationId xmlns:a16="http://schemas.microsoft.com/office/drawing/2014/main" id="{EBCA68E5-B32A-4DDE-B5B1-7EFB68552F32}"/>
              </a:ext>
            </a:extLst>
          </p:cNvPr>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2</a:t>
            </a:r>
          </a:p>
        </p:txBody>
      </p:sp>
      <p:sp>
        <p:nvSpPr>
          <p:cNvPr id="210949" name="Rectangle 5">
            <a:extLst>
              <a:ext uri="{FF2B5EF4-FFF2-40B4-BE49-F238E27FC236}">
                <a16:creationId xmlns:a16="http://schemas.microsoft.com/office/drawing/2014/main" id="{83F2F721-E1E2-4C75-A955-3DE21951B32E}"/>
              </a:ext>
            </a:extLst>
          </p:cNvPr>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518150" name="Rectangle 6">
            <a:extLst>
              <a:ext uri="{FF2B5EF4-FFF2-40B4-BE49-F238E27FC236}">
                <a16:creationId xmlns:a16="http://schemas.microsoft.com/office/drawing/2014/main" id="{85F3FD36-A6C8-4C89-B087-9C2B67D868DE}"/>
              </a:ext>
            </a:extLst>
          </p:cNvPr>
          <p:cNvSpPr>
            <a:spLocks noChangeArrowheads="1"/>
          </p:cNvSpPr>
          <p:nvPr/>
        </p:nvSpPr>
        <p:spPr bwMode="auto">
          <a:xfrm>
            <a:off x="385763" y="3519488"/>
            <a:ext cx="8153400" cy="3136900"/>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40000"/>
              </a:lnSpc>
              <a:spcBef>
                <a:spcPct val="50000"/>
              </a:spcBef>
            </a:pPr>
            <a:r>
              <a:rPr lang="en-US" altLang="en-US" sz="2400" i="1" dirty="0">
                <a:solidFill>
                  <a:schemeClr val="folHlink"/>
                </a:solidFill>
                <a:latin typeface="Sitka Text" panose="02000505000000020004" pitchFamily="2" charset="0"/>
              </a:rPr>
              <a:t>Solution</a:t>
            </a:r>
            <a:br>
              <a:rPr lang="en-US" altLang="en-US" sz="2400" i="1" dirty="0">
                <a:latin typeface="Sitka Text" panose="02000505000000020004" pitchFamily="2" charset="0"/>
              </a:rPr>
            </a:br>
            <a:r>
              <a:rPr lang="en-US" altLang="en-US" sz="2400" i="1" dirty="0">
                <a:latin typeface="Sitka Text" panose="02000505000000020004" pitchFamily="2" charset="0"/>
              </a:rPr>
              <a:t>In this case, the right-most byte must be </a:t>
            </a:r>
            <a:r>
              <a:rPr lang="en-US" altLang="en-US" sz="2400" i="1" dirty="0">
                <a:latin typeface="Segoe UI Semibold" panose="020B0702040204020203" pitchFamily="34" charset="0"/>
                <a:cs typeface="Segoe UI Semibold" panose="020B0702040204020203" pitchFamily="34" charset="0"/>
              </a:rPr>
              <a:t>0</a:t>
            </a:r>
            <a:r>
              <a:rPr lang="en-US" altLang="en-US" sz="2400" i="1" dirty="0">
                <a:latin typeface="Sitka Text" panose="02000505000000020004" pitchFamily="2" charset="0"/>
              </a:rPr>
              <a:t>. As we know, the IP addresses use base </a:t>
            </a:r>
            <a:r>
              <a:rPr lang="en-US" altLang="en-US" sz="2400" i="1" dirty="0">
                <a:latin typeface="Segoe UI Semibold" panose="020B0702040204020203" pitchFamily="34" charset="0"/>
                <a:cs typeface="Segoe UI Semibold" panose="020B0702040204020203" pitchFamily="34" charset="0"/>
              </a:rPr>
              <a:t>256</a:t>
            </a:r>
            <a:r>
              <a:rPr lang="en-US" altLang="en-US" sz="2400" i="1" dirty="0">
                <a:latin typeface="Sitka Text" panose="02000505000000020004" pitchFamily="2" charset="0"/>
              </a:rPr>
              <a:t> arithmetic. 	When the </a:t>
            </a:r>
            <a:r>
              <a:rPr lang="en-US" altLang="en-US" sz="2400" i="1" dirty="0">
                <a:solidFill>
                  <a:srgbClr val="C00000"/>
                </a:solidFill>
                <a:latin typeface="Sitka Text" panose="02000505000000020004" pitchFamily="2" charset="0"/>
              </a:rPr>
              <a:t>right-most byte is </a:t>
            </a:r>
            <a:r>
              <a:rPr lang="en-US" altLang="en-US" sz="2400" i="1" dirty="0">
                <a:solidFill>
                  <a:srgbClr val="C00000"/>
                </a:solidFill>
                <a:latin typeface="Segoe UI Semibold" panose="020B0702040204020203" pitchFamily="34" charset="0"/>
                <a:cs typeface="Segoe UI Semibold" panose="020B0702040204020203" pitchFamily="34" charset="0"/>
              </a:rPr>
              <a:t>0</a:t>
            </a:r>
            <a:r>
              <a:rPr lang="en-US" altLang="en-US" sz="2400" i="1" dirty="0">
                <a:solidFill>
                  <a:srgbClr val="C00000"/>
                </a:solidFill>
                <a:latin typeface="Sitka Text" panose="02000505000000020004" pitchFamily="2" charset="0"/>
              </a:rPr>
              <a:t>(zero)</a:t>
            </a:r>
            <a:r>
              <a:rPr lang="en-US" altLang="en-US" sz="2400" i="1" dirty="0">
                <a:latin typeface="Sitka Text" panose="02000505000000020004" pitchFamily="2" charset="0"/>
              </a:rPr>
              <a:t>, the total address is always </a:t>
            </a:r>
            <a:r>
              <a:rPr lang="en-US" altLang="en-US" sz="2400" i="1" dirty="0">
                <a:solidFill>
                  <a:srgbClr val="C80404"/>
                </a:solidFill>
                <a:latin typeface="Sitka Text" panose="02000505000000020004" pitchFamily="2" charset="0"/>
              </a:rPr>
              <a:t>divisible by </a:t>
            </a:r>
            <a:r>
              <a:rPr lang="en-US" altLang="en-US" sz="2400" i="1" dirty="0">
                <a:solidFill>
                  <a:srgbClr val="C80404"/>
                </a:solidFill>
                <a:latin typeface="Segoe UI Semibold" panose="020B0702040204020203" pitchFamily="34" charset="0"/>
                <a:cs typeface="Segoe UI Semibold" panose="020B0702040204020203" pitchFamily="34" charset="0"/>
              </a:rPr>
              <a:t>256</a:t>
            </a:r>
            <a:r>
              <a:rPr lang="en-US" altLang="en-US" sz="2400" i="1" dirty="0">
                <a:latin typeface="Sitka Text" panose="02000505000000020004" pitchFamily="2" charset="0"/>
              </a:rPr>
              <a:t>. Only two addresses are eligible (</a:t>
            </a:r>
            <a:r>
              <a:rPr lang="en-US" altLang="en-US" sz="2400" i="1" dirty="0">
                <a:solidFill>
                  <a:srgbClr val="FF0000"/>
                </a:solidFill>
                <a:latin typeface="Sitka Text" panose="02000505000000020004" pitchFamily="2" charset="0"/>
              </a:rPr>
              <a:t>b</a:t>
            </a:r>
            <a:r>
              <a:rPr lang="en-US" altLang="en-US" sz="2400" i="1" dirty="0">
                <a:latin typeface="Sitka Text" panose="02000505000000020004" pitchFamily="2" charset="0"/>
              </a:rPr>
              <a:t> and </a:t>
            </a:r>
            <a:r>
              <a:rPr lang="en-US" altLang="en-US" sz="2400" i="1" dirty="0">
                <a:solidFill>
                  <a:srgbClr val="FF0000"/>
                </a:solidFill>
                <a:latin typeface="Sitka Text" panose="02000505000000020004" pitchFamily="2" charset="0"/>
              </a:rPr>
              <a:t>c</a:t>
            </a:r>
            <a:r>
              <a:rPr lang="en-US" altLang="en-US" sz="2400" i="1" dirty="0">
                <a:latin typeface="Sitka Text" panose="02000505000000020004" pitchFamily="2"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81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Number Placeholder 2">
            <a:extLst>
              <a:ext uri="{FF2B5EF4-FFF2-40B4-BE49-F238E27FC236}">
                <a16:creationId xmlns:a16="http://schemas.microsoft.com/office/drawing/2014/main" id="{972D8167-13FF-4E1E-AEF2-82F5BF2DCE1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9A0C7B5-4B22-4DB1-A7DB-3EE5C6EE1678}" type="slidenum">
              <a:rPr lang="en-US" altLang="en-US" b="0" smtClean="0"/>
              <a:pPr/>
              <a:t>115</a:t>
            </a:fld>
            <a:endParaRPr lang="en-US" altLang="en-US" b="0"/>
          </a:p>
        </p:txBody>
      </p:sp>
      <p:sp>
        <p:nvSpPr>
          <p:cNvPr id="201731" name="Rectangle 2">
            <a:extLst>
              <a:ext uri="{FF2B5EF4-FFF2-40B4-BE49-F238E27FC236}">
                <a16:creationId xmlns:a16="http://schemas.microsoft.com/office/drawing/2014/main" id="{577A3854-5A09-446B-9563-2603F0213AE2}"/>
              </a:ext>
            </a:extLst>
          </p:cNvPr>
          <p:cNvSpPr>
            <a:spLocks noChangeArrowheads="1"/>
          </p:cNvSpPr>
          <p:nvPr/>
        </p:nvSpPr>
        <p:spPr bwMode="auto">
          <a:xfrm>
            <a:off x="277813" y="1031875"/>
            <a:ext cx="8458200" cy="2355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1257300" indent="-5143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24000"/>
              </a:lnSpc>
              <a:spcBef>
                <a:spcPct val="50000"/>
              </a:spcBef>
              <a:defRPr/>
            </a:pPr>
            <a:r>
              <a:rPr lang="en-US" altLang="en-US" sz="2400" i="1" dirty="0">
                <a:latin typeface="Sitka Text" panose="02000505000000020004" pitchFamily="2" charset="0"/>
              </a:rPr>
              <a:t>Which of the following can be the beginning address of a block that contains </a:t>
            </a:r>
            <a:r>
              <a:rPr lang="en-US" altLang="en-US" sz="2400" i="1" dirty="0">
                <a:latin typeface="Segoe UI Semibold" panose="020B0702040204020203" pitchFamily="34" charset="0"/>
                <a:cs typeface="Segoe UI Semibold" panose="020B0702040204020203" pitchFamily="34" charset="0"/>
              </a:rPr>
              <a:t>1024</a:t>
            </a:r>
            <a:r>
              <a:rPr lang="en-US" altLang="en-US" sz="2000" i="1" dirty="0">
                <a:solidFill>
                  <a:srgbClr val="C80404"/>
                </a:solidFill>
                <a:latin typeface="Sitka Text" panose="02000505000000020004" pitchFamily="2" charset="0"/>
              </a:rPr>
              <a:t>(Note: </a:t>
            </a:r>
            <a:r>
              <a:rPr lang="en-US" altLang="en-US" sz="2000" i="1" dirty="0">
                <a:latin typeface="Sitka Text" panose="02000505000000020004" pitchFamily="2" charset="0"/>
              </a:rPr>
              <a:t>more than </a:t>
            </a:r>
            <a:r>
              <a:rPr lang="en-US" altLang="en-US" sz="2000" i="1" dirty="0">
                <a:latin typeface="Segoe UI Semibold" panose="020B0702040204020203" pitchFamily="34" charset="0"/>
                <a:cs typeface="Segoe UI Semibold" panose="020B0702040204020203" pitchFamily="34" charset="0"/>
              </a:rPr>
              <a:t>256</a:t>
            </a:r>
            <a:r>
              <a:rPr lang="en-US" altLang="en-US" sz="2000" i="1" dirty="0">
                <a:solidFill>
                  <a:srgbClr val="C80404"/>
                </a:solidFill>
                <a:latin typeface="Sitka Text" panose="02000505000000020004" pitchFamily="2" charset="0"/>
              </a:rPr>
              <a:t>)</a:t>
            </a:r>
            <a:r>
              <a:rPr lang="en-US" altLang="en-US" sz="2400" i="1" dirty="0">
                <a:latin typeface="Sitka Text" panose="02000505000000020004" pitchFamily="2" charset="0"/>
              </a:rPr>
              <a:t> addresses?</a:t>
            </a:r>
          </a:p>
          <a:p>
            <a:pPr lvl="1" algn="just">
              <a:lnSpc>
                <a:spcPct val="150000"/>
              </a:lnSpc>
              <a:spcBef>
                <a:spcPts val="1200"/>
              </a:spcBef>
              <a:buFontTx/>
              <a:buAutoNum type="alphaLcPeriod"/>
              <a:defRPr/>
            </a:pPr>
            <a:r>
              <a:rPr lang="en-US" altLang="en-US" sz="2400" i="1" dirty="0">
                <a:latin typeface="Segoe UI Semibold" panose="020B0702040204020203" pitchFamily="34" charset="0"/>
                <a:cs typeface="Segoe UI Semibold" panose="020B0702040204020203" pitchFamily="34" charset="0"/>
              </a:rPr>
              <a:t>205.16.37.32		b. 190.16.42.0</a:t>
            </a:r>
          </a:p>
          <a:p>
            <a:pPr marL="742950" lvl="1" indent="0" algn="just">
              <a:lnSpc>
                <a:spcPct val="150000"/>
              </a:lnSpc>
              <a:spcBef>
                <a:spcPts val="1200"/>
              </a:spcBef>
              <a:defRPr/>
            </a:pPr>
            <a:r>
              <a:rPr lang="en-US" altLang="en-US" sz="2400" i="1" dirty="0">
                <a:latin typeface="Segoe UI Semibold" panose="020B0702040204020203" pitchFamily="34" charset="0"/>
                <a:cs typeface="Segoe UI Semibold" panose="020B0702040204020203" pitchFamily="34" charset="0"/>
              </a:rPr>
              <a:t>c.  17.17.32.0		         d. 123.45.24.52</a:t>
            </a:r>
          </a:p>
        </p:txBody>
      </p:sp>
      <p:sp>
        <p:nvSpPr>
          <p:cNvPr id="211972" name="Text Box 3">
            <a:extLst>
              <a:ext uri="{FF2B5EF4-FFF2-40B4-BE49-F238E27FC236}">
                <a16:creationId xmlns:a16="http://schemas.microsoft.com/office/drawing/2014/main" id="{0228558F-C2FA-4C45-A39E-0C179461E364}"/>
              </a:ext>
            </a:extLst>
          </p:cNvPr>
          <p:cNvSpPr txBox="1">
            <a:spLocks noChangeArrowheads="1"/>
          </p:cNvSpPr>
          <p:nvPr/>
        </p:nvSpPr>
        <p:spPr bwMode="auto">
          <a:xfrm>
            <a:off x="1143000" y="381000"/>
            <a:ext cx="2209800" cy="519113"/>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i="1">
                <a:solidFill>
                  <a:schemeClr val="folHlink"/>
                </a:solidFill>
                <a:latin typeface="Algerian" panose="04020705040A02060702" pitchFamily="82" charset="0"/>
              </a:rPr>
              <a:t>Example</a:t>
            </a:r>
            <a:r>
              <a:rPr lang="en-US" altLang="en-US" sz="2800" i="1">
                <a:solidFill>
                  <a:schemeClr val="folHlink"/>
                </a:solidFill>
                <a:latin typeface="Algerian" panose="04020705040A02060702" pitchFamily="82" charset="0"/>
              </a:rPr>
              <a:t> 3</a:t>
            </a:r>
          </a:p>
        </p:txBody>
      </p:sp>
      <p:sp>
        <p:nvSpPr>
          <p:cNvPr id="211973" name="Rectangle 4">
            <a:extLst>
              <a:ext uri="{FF2B5EF4-FFF2-40B4-BE49-F238E27FC236}">
                <a16:creationId xmlns:a16="http://schemas.microsoft.com/office/drawing/2014/main" id="{C76E461C-D20C-4C40-895D-AD4EA9907425}"/>
              </a:ext>
            </a:extLst>
          </p:cNvPr>
          <p:cNvSpPr>
            <a:spLocks noChangeArrowheads="1"/>
          </p:cNvSpPr>
          <p:nvPr/>
        </p:nvSpPr>
        <p:spPr bwMode="auto">
          <a:xfrm>
            <a:off x="457200" y="152400"/>
            <a:ext cx="609600" cy="10668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533509" name="Rectangle 5">
            <a:extLst>
              <a:ext uri="{FF2B5EF4-FFF2-40B4-BE49-F238E27FC236}">
                <a16:creationId xmlns:a16="http://schemas.microsoft.com/office/drawing/2014/main" id="{51EDD651-7B1B-4E38-9FCA-5490F278C326}"/>
              </a:ext>
            </a:extLst>
          </p:cNvPr>
          <p:cNvSpPr>
            <a:spLocks noChangeArrowheads="1"/>
          </p:cNvSpPr>
          <p:nvPr/>
        </p:nvSpPr>
        <p:spPr bwMode="auto">
          <a:xfrm>
            <a:off x="233136" y="3884613"/>
            <a:ext cx="8153400" cy="2358531"/>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24000"/>
              </a:lnSpc>
              <a:spcBef>
                <a:spcPct val="50000"/>
              </a:spcBef>
            </a:pPr>
            <a:r>
              <a:rPr lang="en-US" altLang="en-US" sz="2500" i="1" dirty="0">
                <a:solidFill>
                  <a:schemeClr val="folHlink"/>
                </a:solidFill>
                <a:latin typeface="Sitka Text" panose="02000505000000020004" pitchFamily="2" charset="0"/>
              </a:rPr>
              <a:t>Solution</a:t>
            </a:r>
            <a:br>
              <a:rPr lang="en-US" altLang="en-US" sz="2400" i="1" dirty="0">
                <a:latin typeface="Sitka Text" panose="02000505000000020004" pitchFamily="2" charset="0"/>
              </a:rPr>
            </a:br>
            <a:r>
              <a:rPr lang="en-US" altLang="en-US" sz="2400" i="1" dirty="0">
                <a:latin typeface="Sitka Text" panose="02000505000000020004" pitchFamily="2" charset="0"/>
              </a:rPr>
              <a:t>In this case, we need to check two bytes because </a:t>
            </a:r>
            <a:br>
              <a:rPr lang="en-US" altLang="en-US" sz="2400" i="1" dirty="0">
                <a:latin typeface="Sitka Text" panose="02000505000000020004" pitchFamily="2" charset="0"/>
              </a:rPr>
            </a:br>
            <a:r>
              <a:rPr lang="en-US" altLang="en-US" sz="2400" i="1" dirty="0">
                <a:solidFill>
                  <a:srgbClr val="C00000"/>
                </a:solidFill>
                <a:latin typeface="Segoe UI Semibold" panose="020B0702040204020203" pitchFamily="34" charset="0"/>
                <a:cs typeface="Segoe UI Semibold" panose="020B0702040204020203" pitchFamily="34" charset="0"/>
              </a:rPr>
              <a:t>1024</a:t>
            </a:r>
            <a:r>
              <a:rPr lang="en-US" altLang="en-US" sz="2400" i="1" dirty="0">
                <a:latin typeface="Segoe UI Semibold" panose="020B0702040204020203" pitchFamily="34" charset="0"/>
                <a:cs typeface="Segoe UI Semibold" panose="020B0702040204020203" pitchFamily="34" charset="0"/>
              </a:rPr>
              <a:t>=</a:t>
            </a:r>
            <a:r>
              <a:rPr lang="en-US" altLang="en-US" sz="2400" i="1" dirty="0">
                <a:solidFill>
                  <a:srgbClr val="C00000"/>
                </a:solidFill>
                <a:latin typeface="Segoe UI Semibold" panose="020B0702040204020203" pitchFamily="34" charset="0"/>
                <a:cs typeface="Segoe UI Semibold" panose="020B0702040204020203" pitchFamily="34" charset="0"/>
              </a:rPr>
              <a:t>4</a:t>
            </a:r>
            <a:r>
              <a:rPr lang="en-US" altLang="en-US" sz="2400" i="1" dirty="0">
                <a:latin typeface="Segoe UI Semibold" panose="020B0702040204020203" pitchFamily="34" charset="0"/>
                <a:cs typeface="Segoe UI Semibold" panose="020B0702040204020203" pitchFamily="34" charset="0"/>
              </a:rPr>
              <a:t> X </a:t>
            </a:r>
            <a:r>
              <a:rPr lang="en-US" altLang="en-US" sz="2400" i="1" dirty="0">
                <a:solidFill>
                  <a:srgbClr val="C00000"/>
                </a:solidFill>
                <a:latin typeface="Segoe UI Semibold" panose="020B0702040204020203" pitchFamily="34" charset="0"/>
                <a:cs typeface="Segoe UI Semibold" panose="020B0702040204020203" pitchFamily="34" charset="0"/>
              </a:rPr>
              <a:t>256.</a:t>
            </a:r>
            <a:r>
              <a:rPr lang="en-US" altLang="en-US" sz="2400" i="1" dirty="0">
                <a:latin typeface="Sitka Text" panose="02000505000000020004" pitchFamily="2" charset="0"/>
              </a:rPr>
              <a:t> The </a:t>
            </a:r>
            <a:r>
              <a:rPr lang="en-US" altLang="en-US" sz="2400" i="1" dirty="0">
                <a:solidFill>
                  <a:srgbClr val="C00000"/>
                </a:solidFill>
                <a:latin typeface="Sitka Text" panose="02000505000000020004" pitchFamily="2" charset="0"/>
              </a:rPr>
              <a:t>right-most byte must be divisible by </a:t>
            </a:r>
            <a:r>
              <a:rPr lang="en-US" altLang="en-US" sz="2400" i="1" dirty="0">
                <a:solidFill>
                  <a:srgbClr val="C00000"/>
                </a:solidFill>
                <a:latin typeface="Segoe UI Semibold" panose="020B0702040204020203" pitchFamily="34" charset="0"/>
                <a:cs typeface="Segoe UI Semibold" panose="020B0702040204020203" pitchFamily="34" charset="0"/>
              </a:rPr>
              <a:t>256</a:t>
            </a:r>
            <a:r>
              <a:rPr lang="en-US" altLang="en-US" sz="2400" i="1" dirty="0">
                <a:latin typeface="Sitka Text" panose="02000505000000020004" pitchFamily="2" charset="0"/>
              </a:rPr>
              <a:t>. The </a:t>
            </a:r>
            <a:r>
              <a:rPr lang="en-US" altLang="en-US" sz="2400" i="1" dirty="0">
                <a:solidFill>
                  <a:srgbClr val="C00000"/>
                </a:solidFill>
                <a:latin typeface="Sitka Text" panose="02000505000000020004" pitchFamily="2" charset="0"/>
              </a:rPr>
              <a:t>second byte (from the right</a:t>
            </a:r>
            <a:r>
              <a:rPr lang="en-US" altLang="en-US" sz="2400" i="1" dirty="0">
                <a:latin typeface="Sitka Text" panose="02000505000000020004" pitchFamily="2" charset="0"/>
              </a:rPr>
              <a:t>) must be </a:t>
            </a:r>
            <a:r>
              <a:rPr lang="en-US" altLang="en-US" sz="2400" i="1" dirty="0">
                <a:solidFill>
                  <a:srgbClr val="C00000"/>
                </a:solidFill>
                <a:latin typeface="Sitka Text" panose="02000505000000020004" pitchFamily="2" charset="0"/>
              </a:rPr>
              <a:t>divisible by 4</a:t>
            </a:r>
            <a:r>
              <a:rPr lang="en-US" altLang="en-US" sz="2400" i="1" dirty="0">
                <a:latin typeface="Sitka Text" panose="02000505000000020004" pitchFamily="2" charset="0"/>
              </a:rPr>
              <a:t>. Only one address is eligible (</a:t>
            </a:r>
            <a:r>
              <a:rPr lang="en-US" altLang="en-US" sz="2400" i="1" dirty="0">
                <a:solidFill>
                  <a:srgbClr val="C00000"/>
                </a:solidFill>
                <a:latin typeface="Sitka Text" panose="02000505000000020004" pitchFamily="2" charset="0"/>
              </a:rPr>
              <a:t>c</a:t>
            </a:r>
            <a:r>
              <a:rPr lang="en-US" altLang="en-US" sz="2400" i="1" dirty="0">
                <a:latin typeface="Sitka Text" panose="02000505000000020004" pitchFamily="2"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35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頁尾版面配置區 1">
            <a:extLst>
              <a:ext uri="{FF2B5EF4-FFF2-40B4-BE49-F238E27FC236}">
                <a16:creationId xmlns:a16="http://schemas.microsoft.com/office/drawing/2014/main" id="{9D751C18-A7E0-4864-81E6-0A271AD2A62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4019" name="投影片編號版面配置區 2">
            <a:extLst>
              <a:ext uri="{FF2B5EF4-FFF2-40B4-BE49-F238E27FC236}">
                <a16:creationId xmlns:a16="http://schemas.microsoft.com/office/drawing/2014/main" id="{52B1947D-FEFA-456A-A8BF-BA8985A3A56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2863854-2C80-43E2-87DC-4B4FA2CE6A35}" type="slidenum">
              <a:rPr lang="en-US" altLang="zh-TW" b="0" smtClean="0"/>
              <a:pPr/>
              <a:t>116</a:t>
            </a:fld>
            <a:endParaRPr lang="en-US" altLang="zh-TW" b="0"/>
          </a:p>
        </p:txBody>
      </p:sp>
      <p:sp>
        <p:nvSpPr>
          <p:cNvPr id="206852" name="Text Box 2">
            <a:extLst>
              <a:ext uri="{FF2B5EF4-FFF2-40B4-BE49-F238E27FC236}">
                <a16:creationId xmlns:a16="http://schemas.microsoft.com/office/drawing/2014/main" id="{995C3658-8A5C-4102-A6CC-3B8D85ED0555}"/>
              </a:ext>
            </a:extLst>
          </p:cNvPr>
          <p:cNvSpPr txBox="1">
            <a:spLocks noChangeArrowheads="1"/>
          </p:cNvSpPr>
          <p:nvPr/>
        </p:nvSpPr>
        <p:spPr bwMode="auto">
          <a:xfrm>
            <a:off x="152400" y="1143000"/>
            <a:ext cx="88392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20000"/>
              </a:lnSpc>
              <a:defRPr/>
            </a:pPr>
            <a:r>
              <a:rPr lang="en-US" altLang="zh-TW" sz="2400" dirty="0">
                <a:latin typeface="Sitka Text" panose="02000505000000020004" pitchFamily="2" charset="0"/>
                <a:ea typeface="新細明體" pitchFamily="18" charset="-120"/>
              </a:rPr>
              <a:t>An ISP has requested a block of 1000 addresses. The block </a:t>
            </a:r>
            <a:r>
              <a:rPr lang="en-US" altLang="zh-TW" sz="2400" dirty="0">
                <a:solidFill>
                  <a:srgbClr val="FF0000"/>
                </a:solidFill>
                <a:latin typeface="Segoe UI Semibold" panose="020B0702040204020203" pitchFamily="34" charset="0"/>
                <a:ea typeface="新細明體" pitchFamily="18" charset="-120"/>
                <a:cs typeface="Segoe UI Semibold" panose="020B0702040204020203" pitchFamily="34" charset="0"/>
              </a:rPr>
              <a:t>18.14.12.0/22</a:t>
            </a:r>
            <a:r>
              <a:rPr lang="en-US" altLang="zh-TW" sz="2400" dirty="0">
                <a:latin typeface="Sitka Text" panose="02000505000000020004" pitchFamily="2" charset="0"/>
                <a:ea typeface="新細明體" pitchFamily="18" charset="-120"/>
              </a:rPr>
              <a:t> is granted.</a:t>
            </a:r>
          </a:p>
          <a:p>
            <a:pPr marL="457200" indent="-457200" algn="just">
              <a:lnSpc>
                <a:spcPct val="120000"/>
              </a:lnSpc>
              <a:buFont typeface="+mj-lt"/>
              <a:buAutoNum type="alphaLcParenR"/>
              <a:defRPr/>
            </a:pPr>
            <a:r>
              <a:rPr lang="en-US" altLang="zh-TW" sz="2400" dirty="0">
                <a:latin typeface="Sitka Text" panose="02000505000000020004" pitchFamily="2" charset="0"/>
                <a:ea typeface="新細明體" pitchFamily="18" charset="-120"/>
              </a:rPr>
              <a:t>How many addresses ICANN allot.</a:t>
            </a:r>
          </a:p>
          <a:p>
            <a:pPr marL="457200" indent="-457200" algn="just">
              <a:lnSpc>
                <a:spcPct val="120000"/>
              </a:lnSpc>
              <a:buFont typeface="+mj-lt"/>
              <a:buAutoNum type="alphaLcParenR"/>
              <a:defRPr/>
            </a:pPr>
            <a:r>
              <a:rPr lang="en-US" altLang="zh-TW" sz="2400" dirty="0">
                <a:latin typeface="Sitka Text" panose="02000505000000020004" pitchFamily="2" charset="0"/>
                <a:ea typeface="新細明體" pitchFamily="18" charset="-120"/>
              </a:rPr>
              <a:t>Find </a:t>
            </a:r>
            <a:r>
              <a:rPr lang="en-US" altLang="zh-TW" sz="2400" dirty="0">
                <a:solidFill>
                  <a:srgbClr val="FF0000"/>
                </a:solidFill>
                <a:latin typeface="Sitka Text" panose="02000505000000020004" pitchFamily="2" charset="0"/>
                <a:ea typeface="新細明體" pitchFamily="18" charset="-120"/>
              </a:rPr>
              <a:t>prefix</a:t>
            </a:r>
            <a:r>
              <a:rPr lang="en-US" altLang="zh-TW" sz="2400" dirty="0">
                <a:latin typeface="Sitka Text" panose="02000505000000020004" pitchFamily="2" charset="0"/>
                <a:ea typeface="新細明體" pitchFamily="18" charset="-120"/>
              </a:rPr>
              <a:t> length, </a:t>
            </a:r>
            <a:r>
              <a:rPr lang="en-US" altLang="zh-TW" sz="2400" dirty="0">
                <a:solidFill>
                  <a:srgbClr val="FF0000"/>
                </a:solidFill>
                <a:latin typeface="Sitka Text" panose="02000505000000020004" pitchFamily="2" charset="0"/>
                <a:ea typeface="新細明體" pitchFamily="18" charset="-120"/>
              </a:rPr>
              <a:t>mask</a:t>
            </a:r>
            <a:r>
              <a:rPr lang="en-US" altLang="zh-TW" sz="2400" dirty="0">
                <a:latin typeface="Sitka Text" panose="02000505000000020004" pitchFamily="2" charset="0"/>
                <a:ea typeface="新細明體" pitchFamily="18" charset="-120"/>
              </a:rPr>
              <a:t>.</a:t>
            </a:r>
          </a:p>
          <a:p>
            <a:pPr marL="457200" indent="-457200" algn="just">
              <a:lnSpc>
                <a:spcPct val="120000"/>
              </a:lnSpc>
              <a:buFont typeface="+mj-lt"/>
              <a:buAutoNum type="alphaLcParenR"/>
              <a:defRPr/>
            </a:pPr>
            <a:r>
              <a:rPr lang="en-US" altLang="zh-TW" sz="2400" dirty="0">
                <a:latin typeface="Sitka Text" panose="02000505000000020004" pitchFamily="2" charset="0"/>
                <a:ea typeface="新細明體" pitchFamily="18" charset="-120"/>
              </a:rPr>
              <a:t>Which addresses can be a </a:t>
            </a:r>
            <a:r>
              <a:rPr lang="en-US" altLang="zh-TW" sz="2400" dirty="0">
                <a:solidFill>
                  <a:srgbClr val="FF0000"/>
                </a:solidFill>
                <a:latin typeface="Sitka Text" panose="02000505000000020004" pitchFamily="2" charset="0"/>
                <a:ea typeface="新細明體" pitchFamily="18" charset="-120"/>
              </a:rPr>
              <a:t>1</a:t>
            </a:r>
            <a:r>
              <a:rPr lang="en-US" altLang="zh-TW" sz="2400" baseline="30000" dirty="0">
                <a:solidFill>
                  <a:srgbClr val="FF0000"/>
                </a:solidFill>
                <a:latin typeface="Sitka Text" panose="02000505000000020004" pitchFamily="2" charset="0"/>
                <a:ea typeface="新細明體" pitchFamily="18" charset="-120"/>
              </a:rPr>
              <a:t>s</a:t>
            </a:r>
            <a:r>
              <a:rPr lang="en-US" altLang="zh-TW" sz="2400" baseline="30000" dirty="0">
                <a:latin typeface="Sitka Text" panose="02000505000000020004" pitchFamily="2" charset="0"/>
                <a:ea typeface="新細明體" pitchFamily="18" charset="-120"/>
              </a:rPr>
              <a:t>t</a:t>
            </a:r>
            <a:r>
              <a:rPr lang="en-US" altLang="zh-TW" sz="2400" dirty="0">
                <a:latin typeface="Sitka Text" panose="02000505000000020004" pitchFamily="2" charset="0"/>
                <a:ea typeface="新細明體" pitchFamily="18" charset="-120"/>
              </a:rPr>
              <a:t> ,  </a:t>
            </a:r>
            <a:r>
              <a:rPr lang="en-US" altLang="zh-TW" sz="2400" dirty="0">
                <a:solidFill>
                  <a:srgbClr val="FF0000"/>
                </a:solidFill>
                <a:latin typeface="Sitka Text" panose="02000505000000020004" pitchFamily="2" charset="0"/>
                <a:ea typeface="新細明體" pitchFamily="18" charset="-120"/>
              </a:rPr>
              <a:t>last</a:t>
            </a:r>
            <a:r>
              <a:rPr lang="en-US" altLang="zh-TW" sz="2400" dirty="0">
                <a:latin typeface="Sitka Text" panose="02000505000000020004" pitchFamily="2" charset="0"/>
                <a:ea typeface="新細明體" pitchFamily="18" charset="-120"/>
              </a:rPr>
              <a:t> address of the allotted block.</a:t>
            </a:r>
          </a:p>
          <a:p>
            <a:pPr algn="just">
              <a:lnSpc>
                <a:spcPct val="114000"/>
              </a:lnSpc>
              <a:spcAft>
                <a:spcPts val="600"/>
              </a:spcAft>
              <a:defRPr/>
            </a:pPr>
            <a:endParaRPr lang="en-US" altLang="zh-TW" sz="2400" dirty="0">
              <a:solidFill>
                <a:srgbClr val="FF0000"/>
              </a:solidFill>
              <a:latin typeface="Sitka Text" panose="02000505000000020004" pitchFamily="2" charset="0"/>
              <a:ea typeface="新細明體" pitchFamily="18" charset="-120"/>
            </a:endParaRPr>
          </a:p>
        </p:txBody>
      </p:sp>
      <p:grpSp>
        <p:nvGrpSpPr>
          <p:cNvPr id="214021" name="Group 3">
            <a:extLst>
              <a:ext uri="{FF2B5EF4-FFF2-40B4-BE49-F238E27FC236}">
                <a16:creationId xmlns:a16="http://schemas.microsoft.com/office/drawing/2014/main" id="{FE7C2164-A0C8-4433-AB66-4C5305923E1E}"/>
              </a:ext>
            </a:extLst>
          </p:cNvPr>
          <p:cNvGrpSpPr>
            <a:grpSpLocks/>
          </p:cNvGrpSpPr>
          <p:nvPr/>
        </p:nvGrpSpPr>
        <p:grpSpPr bwMode="auto">
          <a:xfrm>
            <a:off x="0" y="0"/>
            <a:ext cx="9144000" cy="609600"/>
            <a:chOff x="0" y="2448"/>
            <a:chExt cx="5760" cy="384"/>
          </a:xfrm>
        </p:grpSpPr>
        <p:sp>
          <p:nvSpPr>
            <p:cNvPr id="214022" name="Rectangle 4">
              <a:extLst>
                <a:ext uri="{FF2B5EF4-FFF2-40B4-BE49-F238E27FC236}">
                  <a16:creationId xmlns:a16="http://schemas.microsoft.com/office/drawing/2014/main" id="{EA8F380C-2A15-4FE2-8A53-FFD1791F3DE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0405" name="Text Box 5">
              <a:extLst>
                <a:ext uri="{FF2B5EF4-FFF2-40B4-BE49-F238E27FC236}">
                  <a16:creationId xmlns:a16="http://schemas.microsoft.com/office/drawing/2014/main" id="{B13D3EEB-A200-484B-890D-5E597BD87815}"/>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5.30</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頁尾版面配置區 1">
            <a:extLst>
              <a:ext uri="{FF2B5EF4-FFF2-40B4-BE49-F238E27FC236}">
                <a16:creationId xmlns:a16="http://schemas.microsoft.com/office/drawing/2014/main" id="{EF18565C-06D8-4EF2-9EB4-7D69A0076EE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6067" name="投影片編號版面配置區 2">
            <a:extLst>
              <a:ext uri="{FF2B5EF4-FFF2-40B4-BE49-F238E27FC236}">
                <a16:creationId xmlns:a16="http://schemas.microsoft.com/office/drawing/2014/main" id="{BCBD6FE0-5B44-478F-984A-2D88A5BE739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43A92B-9CDD-47E1-9017-ADF2EABBD1B6}" type="slidenum">
              <a:rPr lang="en-US" altLang="zh-TW" b="0" smtClean="0"/>
              <a:pPr/>
              <a:t>117</a:t>
            </a:fld>
            <a:endParaRPr lang="en-US" altLang="zh-TW" b="0"/>
          </a:p>
        </p:txBody>
      </p:sp>
      <p:sp>
        <p:nvSpPr>
          <p:cNvPr id="216068" name="Text Box 2">
            <a:extLst>
              <a:ext uri="{FF2B5EF4-FFF2-40B4-BE49-F238E27FC236}">
                <a16:creationId xmlns:a16="http://schemas.microsoft.com/office/drawing/2014/main" id="{0220F6F5-69DD-4B88-B126-086C48DD7D2B}"/>
              </a:ext>
            </a:extLst>
          </p:cNvPr>
          <p:cNvSpPr txBox="1">
            <a:spLocks noChangeArrowheads="1"/>
          </p:cNvSpPr>
          <p:nvPr/>
        </p:nvSpPr>
        <p:spPr bwMode="auto">
          <a:xfrm>
            <a:off x="152400" y="990600"/>
            <a:ext cx="8839200" cy="4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endParaRPr lang="en-US" altLang="zh-TW" sz="2400" dirty="0">
              <a:latin typeface="Sitka Text" panose="02000505000000020004" pitchFamily="2" charset="0"/>
              <a:ea typeface="新細明體" panose="02020500000000000000" pitchFamily="18" charset="-120"/>
            </a:endParaRPr>
          </a:p>
          <a:p>
            <a:pPr algn="just">
              <a:lnSpc>
                <a:spcPct val="114000"/>
              </a:lnSpc>
              <a:spcAft>
                <a:spcPts val="600"/>
              </a:spcAft>
            </a:pPr>
            <a:r>
              <a:rPr lang="en-US" altLang="zh-TW" sz="2400" dirty="0">
                <a:solidFill>
                  <a:schemeClr val="hlink"/>
                </a:solidFill>
                <a:latin typeface="Sitka Text" panose="02000505000000020004" pitchFamily="2" charset="0"/>
                <a:ea typeface="新細明體" panose="02020500000000000000" pitchFamily="18" charset="-120"/>
              </a:rPr>
              <a:t>a.</a:t>
            </a:r>
            <a:r>
              <a:rPr lang="en-US" altLang="zh-TW" sz="2400" dirty="0">
                <a:latin typeface="Sitka Text" panose="02000505000000020004" pitchFamily="2" charset="0"/>
                <a:ea typeface="新細明體" panose="02020500000000000000" pitchFamily="18" charset="-120"/>
              </a:rPr>
              <a:t> Since </a:t>
            </a:r>
            <a:r>
              <a:rPr lang="en-US" altLang="zh-TW" sz="2400" dirty="0">
                <a:solidFill>
                  <a:srgbClr val="00B050"/>
                </a:solidFill>
                <a:latin typeface="Segoe UI Semibold" panose="020B0702040204020203" pitchFamily="34" charset="0"/>
                <a:ea typeface="新細明體" panose="02020500000000000000" pitchFamily="18" charset="-120"/>
                <a:cs typeface="Segoe UI Semibold" panose="020B0702040204020203" pitchFamily="34" charset="0"/>
              </a:rPr>
              <a:t>1000</a:t>
            </a:r>
            <a:r>
              <a:rPr lang="en-US" altLang="zh-TW" sz="2400" dirty="0">
                <a:solidFill>
                  <a:srgbClr val="00B050"/>
                </a:solidFill>
                <a:latin typeface="Sitka Text" panose="02000505000000020004" pitchFamily="2" charset="0"/>
                <a:ea typeface="新細明體" panose="02020500000000000000" pitchFamily="18" charset="-120"/>
              </a:rPr>
              <a:t> is not a power of </a:t>
            </a:r>
            <a:r>
              <a:rPr lang="en-US" altLang="zh-TW" sz="2400" dirty="0">
                <a:solidFill>
                  <a:srgbClr val="00B050"/>
                </a:solidFill>
                <a:latin typeface="Segoe UI Semibold" panose="020B0702040204020203" pitchFamily="34" charset="0"/>
                <a:ea typeface="新細明體" panose="02020500000000000000" pitchFamily="18" charset="-120"/>
                <a:cs typeface="Segoe UI Semibold" panose="020B0702040204020203" pitchFamily="34" charset="0"/>
              </a:rPr>
              <a:t>2</a:t>
            </a:r>
            <a:r>
              <a:rPr lang="en-US" altLang="zh-TW" sz="2400" dirty="0">
                <a:latin typeface="Sitka Text" panose="02000505000000020004" pitchFamily="2" charset="0"/>
                <a:ea typeface="新細明體" panose="02020500000000000000" pitchFamily="18" charset="-120"/>
              </a:rPr>
              <a:t>, </a:t>
            </a:r>
            <a:r>
              <a:rPr lang="en-US" altLang="zh-TW" sz="24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1024</a:t>
            </a:r>
            <a:r>
              <a:rPr lang="en-US" altLang="zh-TW" sz="2400" dirty="0">
                <a:solidFill>
                  <a:srgbClr val="FF0000"/>
                </a:solidFill>
                <a:latin typeface="Sitka Text" panose="02000505000000020004" pitchFamily="2" charset="0"/>
                <a:ea typeface="新細明體" panose="02020500000000000000" pitchFamily="18" charset="-120"/>
              </a:rPr>
              <a:t> addresses </a:t>
            </a:r>
            <a:r>
              <a:rPr lang="en-US" altLang="zh-TW" sz="2400" dirty="0">
                <a:latin typeface="Sitka Text" panose="02000505000000020004" pitchFamily="2" charset="0"/>
                <a:ea typeface="新細明體" panose="02020500000000000000" pitchFamily="18" charset="-120"/>
              </a:rPr>
              <a:t>are 	</a:t>
            </a:r>
            <a:r>
              <a:rPr lang="en-US" altLang="zh-TW" sz="2400" dirty="0">
                <a:solidFill>
                  <a:srgbClr val="FF0000"/>
                </a:solidFill>
                <a:latin typeface="Sitka Text" panose="02000505000000020004" pitchFamily="2" charset="0"/>
                <a:ea typeface="新細明體" panose="02020500000000000000" pitchFamily="18" charset="-120"/>
              </a:rPr>
              <a:t>granted (</a:t>
            </a:r>
            <a:r>
              <a:rPr lang="en-US" altLang="zh-TW" sz="24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1024</a:t>
            </a:r>
            <a:r>
              <a:rPr lang="en-US" altLang="zh-TW" sz="2400" dirty="0">
                <a:solidFill>
                  <a:srgbClr val="FF0000"/>
                </a:solidFill>
                <a:latin typeface="Sitka Text" panose="02000505000000020004" pitchFamily="2" charset="0"/>
                <a:ea typeface="新細明體" panose="02020500000000000000" pitchFamily="18" charset="-120"/>
              </a:rPr>
              <a:t> = 2</a:t>
            </a:r>
            <a:r>
              <a:rPr lang="en-US" altLang="zh-TW" sz="2400" baseline="30000" dirty="0">
                <a:solidFill>
                  <a:srgbClr val="FF0000"/>
                </a:solidFill>
                <a:latin typeface="Sitka Text" panose="02000505000000020004" pitchFamily="2" charset="0"/>
                <a:ea typeface="新細明體" panose="02020500000000000000" pitchFamily="18" charset="-120"/>
              </a:rPr>
              <a:t>10</a:t>
            </a:r>
            <a:r>
              <a:rPr lang="en-US" altLang="zh-TW" sz="2400" dirty="0">
                <a:solidFill>
                  <a:srgbClr val="FF0000"/>
                </a:solidFill>
                <a:latin typeface="Sitka Text" panose="02000505000000020004" pitchFamily="2" charset="0"/>
                <a:ea typeface="新細明體" panose="02020500000000000000" pitchFamily="18" charset="-120"/>
              </a:rPr>
              <a:t>). </a:t>
            </a:r>
            <a:r>
              <a:rPr lang="en-US" altLang="zh-TW" sz="2400" dirty="0">
                <a:latin typeface="Sitka Text" panose="02000505000000020004" pitchFamily="2" charset="0"/>
                <a:ea typeface="新細明體" panose="02020500000000000000" pitchFamily="18" charset="-120"/>
              </a:rPr>
              <a:t>Suffix length=N=10</a:t>
            </a:r>
          </a:p>
          <a:p>
            <a:pPr algn="just">
              <a:lnSpc>
                <a:spcPct val="114000"/>
              </a:lnSpc>
            </a:pPr>
            <a:r>
              <a:rPr lang="en-US" altLang="zh-TW" sz="2400" dirty="0">
                <a:solidFill>
                  <a:schemeClr val="hlink"/>
                </a:solidFill>
                <a:latin typeface="Sitka Text" panose="02000505000000020004" pitchFamily="2" charset="0"/>
                <a:ea typeface="新細明體" panose="02020500000000000000" pitchFamily="18" charset="-120"/>
              </a:rPr>
              <a:t>b.</a:t>
            </a:r>
            <a:r>
              <a:rPr lang="en-US" altLang="zh-TW" sz="2400" dirty="0">
                <a:latin typeface="Sitka Text" panose="02000505000000020004" pitchFamily="2" charset="0"/>
                <a:ea typeface="新細明體" panose="02020500000000000000" pitchFamily="18" charset="-120"/>
              </a:rPr>
              <a:t> The prefix length for the block is calculated as </a:t>
            </a:r>
          </a:p>
          <a:p>
            <a:pPr>
              <a:lnSpc>
                <a:spcPct val="114000"/>
              </a:lnSpc>
              <a:spcAft>
                <a:spcPts val="600"/>
              </a:spcAft>
            </a:pPr>
            <a:r>
              <a:rPr lang="en-US" altLang="zh-TW" sz="2400" dirty="0">
                <a:latin typeface="Sitka Text" panose="02000505000000020004" pitchFamily="2" charset="0"/>
                <a:ea typeface="新細明體" panose="02020500000000000000" pitchFamily="18" charset="-120"/>
              </a:rPr>
              <a:t>				n = </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32 − log</a:t>
            </a:r>
            <a:r>
              <a:rPr lang="en-US" altLang="zh-TW" sz="2800" baseline="-2500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zh-TW" sz="2800" baseline="300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1024</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 = 22</a:t>
            </a:r>
            <a:r>
              <a:rPr lang="en-US" altLang="zh-TW" sz="2400" dirty="0">
                <a:latin typeface="Sitka Text" panose="02000505000000020004" pitchFamily="2" charset="0"/>
                <a:ea typeface="新細明體" panose="02020500000000000000" pitchFamily="18" charset="-120"/>
              </a:rPr>
              <a:t>.</a:t>
            </a:r>
          </a:p>
          <a:p>
            <a:pPr>
              <a:lnSpc>
                <a:spcPct val="114000"/>
              </a:lnSpc>
              <a:spcAft>
                <a:spcPts val="600"/>
              </a:spcAft>
            </a:pPr>
            <a:r>
              <a:rPr lang="en-US" altLang="zh-TW" sz="2400" dirty="0">
                <a:latin typeface="Sitka Text" panose="02000505000000020004" pitchFamily="2" charset="0"/>
                <a:ea typeface="新細明體" panose="02020500000000000000" pitchFamily="18" charset="-120"/>
              </a:rPr>
              <a:t>     Network Mask is </a:t>
            </a:r>
            <a:r>
              <a:rPr lang="en-US" altLang="zh-TW" sz="240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255.255.252.0</a:t>
            </a:r>
          </a:p>
          <a:p>
            <a:pPr>
              <a:lnSpc>
                <a:spcPct val="114000"/>
              </a:lnSpc>
            </a:pPr>
            <a:r>
              <a:rPr lang="en-US" altLang="zh-TW" sz="2400" dirty="0">
                <a:solidFill>
                  <a:schemeClr val="hlink"/>
                </a:solidFill>
                <a:latin typeface="Sitka Text" panose="02000505000000020004" pitchFamily="2" charset="0"/>
                <a:ea typeface="新細明體" panose="02020500000000000000" pitchFamily="18" charset="-120"/>
              </a:rPr>
              <a:t>c.</a:t>
            </a:r>
            <a:r>
              <a:rPr lang="en-US" altLang="zh-TW" sz="2400" dirty="0">
                <a:latin typeface="Sitka Text" panose="02000505000000020004" pitchFamily="2" charset="0"/>
                <a:ea typeface="新細明體" panose="02020500000000000000" pitchFamily="18" charset="-120"/>
              </a:rPr>
              <a:t> The beginning address is chosen as </a:t>
            </a:r>
            <a:r>
              <a:rPr lang="en-US" altLang="zh-TW" sz="240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18.14.12.0</a:t>
            </a:r>
            <a:r>
              <a:rPr lang="en-US" altLang="zh-TW" sz="2400" dirty="0">
                <a:latin typeface="Sitka Text" panose="02000505000000020004" pitchFamily="2" charset="0"/>
                <a:ea typeface="新細明體" panose="02020500000000000000" pitchFamily="18" charset="-120"/>
              </a:rPr>
              <a:t> (which   </a:t>
            </a:r>
          </a:p>
          <a:p>
            <a:pPr>
              <a:lnSpc>
                <a:spcPct val="114000"/>
              </a:lnSpc>
            </a:pPr>
            <a:r>
              <a:rPr lang="en-US" altLang="zh-TW" sz="2400" dirty="0">
                <a:latin typeface="Sitka Text" panose="02000505000000020004" pitchFamily="2" charset="0"/>
                <a:ea typeface="新細明體" panose="02020500000000000000" pitchFamily="18" charset="-120"/>
              </a:rPr>
              <a:t>    is </a:t>
            </a:r>
            <a:r>
              <a:rPr lang="en-US" altLang="zh-TW" sz="2400" dirty="0">
                <a:solidFill>
                  <a:srgbClr val="C80404"/>
                </a:solidFill>
                <a:latin typeface="Sitka Text" panose="02000505000000020004" pitchFamily="2" charset="0"/>
                <a:ea typeface="新細明體" panose="02020500000000000000" pitchFamily="18" charset="-120"/>
              </a:rPr>
              <a:t>divisible by  </a:t>
            </a:r>
            <a:r>
              <a:rPr lang="en-US" altLang="zh-TW" sz="24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1024</a:t>
            </a:r>
            <a:r>
              <a:rPr lang="en-US" altLang="zh-TW" sz="2400" baseline="-250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(10)</a:t>
            </a:r>
            <a:r>
              <a:rPr lang="en-US" altLang="zh-TW" sz="24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=4 X 256</a:t>
            </a:r>
            <a:endParaRPr lang="en-US" altLang="zh-TW" sz="2400" baseline="-250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endParaRPr>
          </a:p>
          <a:p>
            <a:pPr algn="just">
              <a:lnSpc>
                <a:spcPct val="114000"/>
              </a:lnSpc>
            </a:pPr>
            <a:endParaRPr lang="en-US" altLang="zh-TW" sz="2400" dirty="0">
              <a:latin typeface="Sitka Text" panose="02000505000000020004" pitchFamily="2" charset="0"/>
              <a:ea typeface="新細明體" panose="02020500000000000000" pitchFamily="18" charset="-120"/>
            </a:endParaRPr>
          </a:p>
          <a:p>
            <a:pPr algn="just">
              <a:lnSpc>
                <a:spcPct val="114000"/>
              </a:lnSpc>
            </a:pPr>
            <a:r>
              <a:rPr lang="en-US" altLang="zh-TW" sz="2400" dirty="0">
                <a:latin typeface="Sitka Text" panose="02000505000000020004" pitchFamily="2" charset="0"/>
                <a:ea typeface="新細明體" panose="02020500000000000000" pitchFamily="18" charset="-120"/>
              </a:rPr>
              <a:t>The granted block is </a:t>
            </a:r>
            <a:r>
              <a:rPr lang="en-US" altLang="zh-TW" sz="24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18.14.12.0/22</a:t>
            </a:r>
            <a:r>
              <a:rPr lang="en-US" altLang="zh-TW" sz="2400" dirty="0">
                <a:latin typeface="Sitka Text" panose="02000505000000020004" pitchFamily="2" charset="0"/>
                <a:ea typeface="新細明體" panose="02020500000000000000" pitchFamily="18" charset="-120"/>
              </a:rPr>
              <a:t>. The </a:t>
            </a:r>
            <a:r>
              <a:rPr lang="en-US" altLang="zh-TW" sz="2400" dirty="0">
                <a:solidFill>
                  <a:srgbClr val="0070C0"/>
                </a:solidFill>
                <a:latin typeface="Sitka Text" panose="02000505000000020004" pitchFamily="2" charset="0"/>
                <a:ea typeface="新細明體" panose="02020500000000000000" pitchFamily="18" charset="-120"/>
              </a:rPr>
              <a:t>first address</a:t>
            </a:r>
            <a:r>
              <a:rPr lang="en-US" altLang="zh-TW" sz="2400" dirty="0">
                <a:latin typeface="Sitka Text" panose="02000505000000020004" pitchFamily="2" charset="0"/>
                <a:ea typeface="新細明體" panose="02020500000000000000" pitchFamily="18" charset="-120"/>
              </a:rPr>
              <a:t> is </a:t>
            </a:r>
            <a:r>
              <a:rPr lang="en-US" altLang="zh-TW" sz="24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18.14.12.0/22</a:t>
            </a:r>
            <a:r>
              <a:rPr lang="en-US" altLang="zh-TW" sz="2400" dirty="0">
                <a:latin typeface="Sitka Text" panose="02000505000000020004" pitchFamily="2" charset="0"/>
                <a:ea typeface="新細明體" panose="02020500000000000000" pitchFamily="18" charset="-120"/>
              </a:rPr>
              <a:t> and the </a:t>
            </a:r>
            <a:r>
              <a:rPr lang="en-US" altLang="zh-TW" sz="2400" dirty="0">
                <a:solidFill>
                  <a:srgbClr val="0070C0"/>
                </a:solidFill>
                <a:latin typeface="Sitka Text" panose="02000505000000020004" pitchFamily="2" charset="0"/>
                <a:ea typeface="新細明體" panose="02020500000000000000" pitchFamily="18" charset="-120"/>
              </a:rPr>
              <a:t>last address </a:t>
            </a:r>
            <a:r>
              <a:rPr lang="en-US" altLang="zh-TW" sz="2400" dirty="0">
                <a:latin typeface="Sitka Text" panose="02000505000000020004" pitchFamily="2" charset="0"/>
                <a:ea typeface="新細明體" panose="02020500000000000000" pitchFamily="18" charset="-120"/>
              </a:rPr>
              <a:t>is </a:t>
            </a:r>
            <a:r>
              <a:rPr lang="en-US" altLang="zh-TW" sz="24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18.14.15.255/22</a:t>
            </a:r>
            <a:r>
              <a:rPr lang="en-US" altLang="zh-TW" sz="2400" dirty="0">
                <a:solidFill>
                  <a:srgbClr val="FF0000"/>
                </a:solidFill>
                <a:latin typeface="Sitka Text" panose="02000505000000020004" pitchFamily="2" charset="0"/>
                <a:ea typeface="新細明體" panose="02020500000000000000" pitchFamily="18" charset="-120"/>
              </a:rPr>
              <a:t>.</a:t>
            </a:r>
          </a:p>
        </p:txBody>
      </p:sp>
      <p:grpSp>
        <p:nvGrpSpPr>
          <p:cNvPr id="216069" name="Group 3">
            <a:extLst>
              <a:ext uri="{FF2B5EF4-FFF2-40B4-BE49-F238E27FC236}">
                <a16:creationId xmlns:a16="http://schemas.microsoft.com/office/drawing/2014/main" id="{3DF71542-CC6A-4D4A-ABA9-0B797F61734B}"/>
              </a:ext>
            </a:extLst>
          </p:cNvPr>
          <p:cNvGrpSpPr>
            <a:grpSpLocks/>
          </p:cNvGrpSpPr>
          <p:nvPr/>
        </p:nvGrpSpPr>
        <p:grpSpPr bwMode="auto">
          <a:xfrm>
            <a:off x="0" y="0"/>
            <a:ext cx="9144000" cy="609600"/>
            <a:chOff x="0" y="2448"/>
            <a:chExt cx="5760" cy="384"/>
          </a:xfrm>
        </p:grpSpPr>
        <p:sp>
          <p:nvSpPr>
            <p:cNvPr id="216070" name="Rectangle 4">
              <a:extLst>
                <a:ext uri="{FF2B5EF4-FFF2-40B4-BE49-F238E27FC236}">
                  <a16:creationId xmlns:a16="http://schemas.microsoft.com/office/drawing/2014/main" id="{83D694DD-D96C-4C91-8791-E5FAF212713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0405" name="Text Box 5">
              <a:extLst>
                <a:ext uri="{FF2B5EF4-FFF2-40B4-BE49-F238E27FC236}">
                  <a16:creationId xmlns:a16="http://schemas.microsoft.com/office/drawing/2014/main" id="{EA5357BF-0CA0-4E4F-8BAA-DC82F13D304B}"/>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5.30</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頁尾版面配置區 1">
            <a:extLst>
              <a:ext uri="{FF2B5EF4-FFF2-40B4-BE49-F238E27FC236}">
                <a16:creationId xmlns:a16="http://schemas.microsoft.com/office/drawing/2014/main" id="{5B87C905-8DEC-4765-8121-E22C7205F56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18115" name="投影片編號版面配置區 2">
            <a:extLst>
              <a:ext uri="{FF2B5EF4-FFF2-40B4-BE49-F238E27FC236}">
                <a16:creationId xmlns:a16="http://schemas.microsoft.com/office/drawing/2014/main" id="{1960BBD0-13A4-45C7-A347-55700152A6D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4DF101-C393-448C-8D91-84122283F4C7}" type="slidenum">
              <a:rPr lang="en-US" altLang="zh-TW" b="0" smtClean="0"/>
              <a:pPr/>
              <a:t>118</a:t>
            </a:fld>
            <a:endParaRPr lang="en-US" altLang="zh-TW" b="0"/>
          </a:p>
        </p:txBody>
      </p:sp>
      <p:grpSp>
        <p:nvGrpSpPr>
          <p:cNvPr id="218116" name="Group 3">
            <a:extLst>
              <a:ext uri="{FF2B5EF4-FFF2-40B4-BE49-F238E27FC236}">
                <a16:creationId xmlns:a16="http://schemas.microsoft.com/office/drawing/2014/main" id="{F35CC96F-8032-4CAF-8E8D-6201768035A1}"/>
              </a:ext>
            </a:extLst>
          </p:cNvPr>
          <p:cNvGrpSpPr>
            <a:grpSpLocks/>
          </p:cNvGrpSpPr>
          <p:nvPr/>
        </p:nvGrpSpPr>
        <p:grpSpPr bwMode="auto">
          <a:xfrm>
            <a:off x="228600" y="228600"/>
            <a:ext cx="8458200" cy="5791200"/>
            <a:chOff x="144" y="144"/>
            <a:chExt cx="5328" cy="3648"/>
          </a:xfrm>
        </p:grpSpPr>
        <p:grpSp>
          <p:nvGrpSpPr>
            <p:cNvPr id="218120" name="Group 4">
              <a:extLst>
                <a:ext uri="{FF2B5EF4-FFF2-40B4-BE49-F238E27FC236}">
                  <a16:creationId xmlns:a16="http://schemas.microsoft.com/office/drawing/2014/main" id="{8C8D542D-70CA-40C1-89F9-D06BE759EC3B}"/>
                </a:ext>
              </a:extLst>
            </p:cNvPr>
            <p:cNvGrpSpPr>
              <a:grpSpLocks/>
            </p:cNvGrpSpPr>
            <p:nvPr/>
          </p:nvGrpSpPr>
          <p:grpSpPr bwMode="auto">
            <a:xfrm>
              <a:off x="144" y="144"/>
              <a:ext cx="432" cy="3648"/>
              <a:chOff x="48" y="48"/>
              <a:chExt cx="576" cy="3984"/>
            </a:xfrm>
          </p:grpSpPr>
          <p:sp>
            <p:nvSpPr>
              <p:cNvPr id="218139" name="Rectangle 5">
                <a:extLst>
                  <a:ext uri="{FF2B5EF4-FFF2-40B4-BE49-F238E27FC236}">
                    <a16:creationId xmlns:a16="http://schemas.microsoft.com/office/drawing/2014/main" id="{701B82A5-3BDF-4840-8BBA-2E819376C2F7}"/>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8140" name="Rectangle 6">
                <a:extLst>
                  <a:ext uri="{FF2B5EF4-FFF2-40B4-BE49-F238E27FC236}">
                    <a16:creationId xmlns:a16="http://schemas.microsoft.com/office/drawing/2014/main" id="{AE2126A2-C64A-4FCB-8891-934A64AA4ACF}"/>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8141" name="Rectangle 7">
                <a:extLst>
                  <a:ext uri="{FF2B5EF4-FFF2-40B4-BE49-F238E27FC236}">
                    <a16:creationId xmlns:a16="http://schemas.microsoft.com/office/drawing/2014/main" id="{B24C9D0E-F2B2-47B1-9705-D404CBE80A39}"/>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18121" name="Group 8">
              <a:extLst>
                <a:ext uri="{FF2B5EF4-FFF2-40B4-BE49-F238E27FC236}">
                  <a16:creationId xmlns:a16="http://schemas.microsoft.com/office/drawing/2014/main" id="{6ED23E43-9B49-49AA-A81B-99E019E8CAF2}"/>
                </a:ext>
              </a:extLst>
            </p:cNvPr>
            <p:cNvGrpSpPr>
              <a:grpSpLocks/>
            </p:cNvGrpSpPr>
            <p:nvPr/>
          </p:nvGrpSpPr>
          <p:grpSpPr bwMode="auto">
            <a:xfrm>
              <a:off x="144" y="144"/>
              <a:ext cx="5328" cy="336"/>
              <a:chOff x="0" y="144"/>
              <a:chExt cx="5760" cy="432"/>
            </a:xfrm>
          </p:grpSpPr>
          <p:sp>
            <p:nvSpPr>
              <p:cNvPr id="218136" name="Rectangle 9">
                <a:extLst>
                  <a:ext uri="{FF2B5EF4-FFF2-40B4-BE49-F238E27FC236}">
                    <a16:creationId xmlns:a16="http://schemas.microsoft.com/office/drawing/2014/main" id="{B55CB85B-E5DA-484C-980B-DCDC044D0963}"/>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8137" name="Rectangle 10">
                <a:extLst>
                  <a:ext uri="{FF2B5EF4-FFF2-40B4-BE49-F238E27FC236}">
                    <a16:creationId xmlns:a16="http://schemas.microsoft.com/office/drawing/2014/main" id="{2AEC31B4-5BDD-44AB-8532-3B70AC315DCB}"/>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18138" name="Rectangle 11">
                <a:extLst>
                  <a:ext uri="{FF2B5EF4-FFF2-40B4-BE49-F238E27FC236}">
                    <a16:creationId xmlns:a16="http://schemas.microsoft.com/office/drawing/2014/main" id="{2B8F124B-CAE0-49C6-AA68-9A17B3AB954E}"/>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18122" name="Group 12">
              <a:extLst>
                <a:ext uri="{FF2B5EF4-FFF2-40B4-BE49-F238E27FC236}">
                  <a16:creationId xmlns:a16="http://schemas.microsoft.com/office/drawing/2014/main" id="{AF6828AF-C2CD-4B9F-8F97-E388118118A0}"/>
                </a:ext>
              </a:extLst>
            </p:cNvPr>
            <p:cNvGrpSpPr>
              <a:grpSpLocks/>
            </p:cNvGrpSpPr>
            <p:nvPr/>
          </p:nvGrpSpPr>
          <p:grpSpPr bwMode="auto">
            <a:xfrm>
              <a:off x="144" y="144"/>
              <a:ext cx="432" cy="336"/>
              <a:chOff x="144" y="144"/>
              <a:chExt cx="432" cy="336"/>
            </a:xfrm>
          </p:grpSpPr>
          <p:grpSp>
            <p:nvGrpSpPr>
              <p:cNvPr id="218123" name="Group 13">
                <a:extLst>
                  <a:ext uri="{FF2B5EF4-FFF2-40B4-BE49-F238E27FC236}">
                    <a16:creationId xmlns:a16="http://schemas.microsoft.com/office/drawing/2014/main" id="{87C179C7-0419-456F-9EA4-27EE3B911C72}"/>
                  </a:ext>
                </a:extLst>
              </p:cNvPr>
              <p:cNvGrpSpPr>
                <a:grpSpLocks/>
              </p:cNvGrpSpPr>
              <p:nvPr/>
            </p:nvGrpSpPr>
            <p:grpSpPr bwMode="auto">
              <a:xfrm>
                <a:off x="144" y="256"/>
                <a:ext cx="432" cy="112"/>
                <a:chOff x="288" y="256"/>
                <a:chExt cx="432" cy="112"/>
              </a:xfrm>
            </p:grpSpPr>
            <p:sp>
              <p:nvSpPr>
                <p:cNvPr id="974862" name="Rectangle 14">
                  <a:extLst>
                    <a:ext uri="{FF2B5EF4-FFF2-40B4-BE49-F238E27FC236}">
                      <a16:creationId xmlns:a16="http://schemas.microsoft.com/office/drawing/2014/main" id="{B8F80BD0-BB4F-41E6-92E0-B9831490D024}"/>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63" name="Rectangle 15">
                  <a:extLst>
                    <a:ext uri="{FF2B5EF4-FFF2-40B4-BE49-F238E27FC236}">
                      <a16:creationId xmlns:a16="http://schemas.microsoft.com/office/drawing/2014/main" id="{CA941E69-0FD5-45F3-919D-FDEDC5969C22}"/>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64" name="Rectangle 16">
                  <a:extLst>
                    <a:ext uri="{FF2B5EF4-FFF2-40B4-BE49-F238E27FC236}">
                      <a16:creationId xmlns:a16="http://schemas.microsoft.com/office/drawing/2014/main" id="{1853532F-8C46-400B-BE41-41E83ECEB49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nvGrpSpPr>
              <p:cNvPr id="218124" name="Group 17">
                <a:extLst>
                  <a:ext uri="{FF2B5EF4-FFF2-40B4-BE49-F238E27FC236}">
                    <a16:creationId xmlns:a16="http://schemas.microsoft.com/office/drawing/2014/main" id="{66ED1D77-4590-4C34-BE22-60DFE9899916}"/>
                  </a:ext>
                </a:extLst>
              </p:cNvPr>
              <p:cNvGrpSpPr>
                <a:grpSpLocks/>
              </p:cNvGrpSpPr>
              <p:nvPr/>
            </p:nvGrpSpPr>
            <p:grpSpPr bwMode="auto">
              <a:xfrm>
                <a:off x="144" y="144"/>
                <a:ext cx="432" cy="336"/>
                <a:chOff x="144" y="144"/>
                <a:chExt cx="432" cy="336"/>
              </a:xfrm>
            </p:grpSpPr>
            <p:grpSp>
              <p:nvGrpSpPr>
                <p:cNvPr id="218125" name="Group 18">
                  <a:extLst>
                    <a:ext uri="{FF2B5EF4-FFF2-40B4-BE49-F238E27FC236}">
                      <a16:creationId xmlns:a16="http://schemas.microsoft.com/office/drawing/2014/main" id="{C5D6E795-B3CF-4FD9-93D2-EF8653FAD763}"/>
                    </a:ext>
                  </a:extLst>
                </p:cNvPr>
                <p:cNvGrpSpPr>
                  <a:grpSpLocks/>
                </p:cNvGrpSpPr>
                <p:nvPr/>
              </p:nvGrpSpPr>
              <p:grpSpPr bwMode="auto">
                <a:xfrm>
                  <a:off x="144" y="144"/>
                  <a:ext cx="432" cy="112"/>
                  <a:chOff x="288" y="256"/>
                  <a:chExt cx="432" cy="112"/>
                </a:xfrm>
              </p:grpSpPr>
              <p:sp>
                <p:nvSpPr>
                  <p:cNvPr id="974867" name="Rectangle 19">
                    <a:extLst>
                      <a:ext uri="{FF2B5EF4-FFF2-40B4-BE49-F238E27FC236}">
                        <a16:creationId xmlns:a16="http://schemas.microsoft.com/office/drawing/2014/main" id="{0D9A1625-6FD1-453A-96E2-2E7498D7FEE8}"/>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68" name="Rectangle 20">
                    <a:extLst>
                      <a:ext uri="{FF2B5EF4-FFF2-40B4-BE49-F238E27FC236}">
                        <a16:creationId xmlns:a16="http://schemas.microsoft.com/office/drawing/2014/main" id="{D2FAB287-C9BE-4385-B03C-FE1917DC37F9}"/>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69" name="Rectangle 21">
                    <a:extLst>
                      <a:ext uri="{FF2B5EF4-FFF2-40B4-BE49-F238E27FC236}">
                        <a16:creationId xmlns:a16="http://schemas.microsoft.com/office/drawing/2014/main" id="{C1714DCB-23F7-4042-B4F2-4141068FBCBB}"/>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nvGrpSpPr>
                <p:cNvPr id="218126" name="Group 22">
                  <a:extLst>
                    <a:ext uri="{FF2B5EF4-FFF2-40B4-BE49-F238E27FC236}">
                      <a16:creationId xmlns:a16="http://schemas.microsoft.com/office/drawing/2014/main" id="{79D675E7-2827-41DC-A85C-7CEAA22F0E4F}"/>
                    </a:ext>
                  </a:extLst>
                </p:cNvPr>
                <p:cNvGrpSpPr>
                  <a:grpSpLocks/>
                </p:cNvGrpSpPr>
                <p:nvPr/>
              </p:nvGrpSpPr>
              <p:grpSpPr bwMode="auto">
                <a:xfrm>
                  <a:off x="144" y="368"/>
                  <a:ext cx="432" cy="112"/>
                  <a:chOff x="288" y="256"/>
                  <a:chExt cx="432" cy="112"/>
                </a:xfrm>
              </p:grpSpPr>
              <p:sp>
                <p:nvSpPr>
                  <p:cNvPr id="974871" name="Rectangle 23">
                    <a:extLst>
                      <a:ext uri="{FF2B5EF4-FFF2-40B4-BE49-F238E27FC236}">
                        <a16:creationId xmlns:a16="http://schemas.microsoft.com/office/drawing/2014/main" id="{9CAF0A67-7AC3-4068-B13B-139516A9751B}"/>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72" name="Rectangle 24">
                    <a:extLst>
                      <a:ext uri="{FF2B5EF4-FFF2-40B4-BE49-F238E27FC236}">
                        <a16:creationId xmlns:a16="http://schemas.microsoft.com/office/drawing/2014/main" id="{449405CF-92A1-48A4-94FA-506F25A79AB3}"/>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4873" name="Rectangle 25">
                    <a:extLst>
                      <a:ext uri="{FF2B5EF4-FFF2-40B4-BE49-F238E27FC236}">
                        <a16:creationId xmlns:a16="http://schemas.microsoft.com/office/drawing/2014/main" id="{9605F86C-9771-4B52-A4F9-903652D0920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grpSp>
      </p:grpSp>
      <p:pic>
        <p:nvPicPr>
          <p:cNvPr id="218117" name="Picture 26">
            <a:extLst>
              <a:ext uri="{FF2B5EF4-FFF2-40B4-BE49-F238E27FC236}">
                <a16:creationId xmlns:a16="http://schemas.microsoft.com/office/drawing/2014/main" id="{63A82F9B-F131-4DDD-A78E-18D670845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175" y="2190750"/>
            <a:ext cx="7769225"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8118" name="Rectangle 1">
            <a:extLst>
              <a:ext uri="{FF2B5EF4-FFF2-40B4-BE49-F238E27FC236}">
                <a16:creationId xmlns:a16="http://schemas.microsoft.com/office/drawing/2014/main" id="{8702B746-1BF8-4989-BED3-83C617F97129}"/>
              </a:ext>
            </a:extLst>
          </p:cNvPr>
          <p:cNvSpPr>
            <a:spLocks noChangeArrowheads="1"/>
          </p:cNvSpPr>
          <p:nvPr/>
        </p:nvSpPr>
        <p:spPr bwMode="auto">
          <a:xfrm>
            <a:off x="1447800" y="4576763"/>
            <a:ext cx="6831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dirty="0">
                <a:latin typeface="Sitka Text" panose="02000505000000020004" pitchFamily="2" charset="0"/>
                <a:ea typeface="新細明體" panose="02020500000000000000" pitchFamily="18" charset="-120"/>
              </a:rPr>
              <a:t>Classful address scheme is a special case of classless address scheme where prefix length is fixed as </a:t>
            </a:r>
            <a:r>
              <a:rPr lang="en-US" altLang="zh-TW"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8</a:t>
            </a:r>
            <a:r>
              <a:rPr lang="en-US" altLang="zh-TW" dirty="0">
                <a:latin typeface="Sitka Text" panose="02000505000000020004" pitchFamily="2" charset="0"/>
                <a:ea typeface="新細明體" panose="02020500000000000000" pitchFamily="18" charset="-120"/>
              </a:rPr>
              <a:t> for Class A, </a:t>
            </a:r>
            <a:r>
              <a:rPr lang="en-US" altLang="zh-TW"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dirty="0">
                <a:latin typeface="Sitka Text" panose="02000505000000020004" pitchFamily="2" charset="0"/>
                <a:ea typeface="新細明體" panose="02020500000000000000" pitchFamily="18" charset="-120"/>
              </a:rPr>
              <a:t> for Class B , </a:t>
            </a:r>
            <a:r>
              <a:rPr lang="en-US" altLang="zh-TW"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24</a:t>
            </a:r>
            <a:r>
              <a:rPr lang="en-US" altLang="zh-TW" dirty="0">
                <a:latin typeface="Sitka Text" panose="02000505000000020004" pitchFamily="2" charset="0"/>
                <a:ea typeface="新細明體" panose="02020500000000000000" pitchFamily="18" charset="-120"/>
              </a:rPr>
              <a:t> for Class C. </a:t>
            </a:r>
            <a:r>
              <a:rPr lang="en-US" altLang="zh-TW"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4</a:t>
            </a:r>
            <a:r>
              <a:rPr lang="en-US" altLang="zh-TW" dirty="0">
                <a:latin typeface="Sitka Text" panose="02000505000000020004" pitchFamily="2" charset="0"/>
                <a:ea typeface="新細明體" panose="02020500000000000000" pitchFamily="18" charset="-120"/>
              </a:rPr>
              <a:t> for Class D and </a:t>
            </a:r>
            <a:r>
              <a:rPr lang="en-US" altLang="zh-TW"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4</a:t>
            </a:r>
            <a:r>
              <a:rPr lang="en-US" altLang="zh-TW" dirty="0">
                <a:latin typeface="Sitka Text" panose="02000505000000020004" pitchFamily="2" charset="0"/>
                <a:ea typeface="新細明體" panose="02020500000000000000" pitchFamily="18" charset="-120"/>
              </a:rPr>
              <a:t> for Class E</a:t>
            </a:r>
            <a:endParaRPr lang="zh-TW" altLang="zh-TW" dirty="0">
              <a:latin typeface="Sitka Text" panose="02000505000000020004" pitchFamily="2" charset="0"/>
              <a:ea typeface="新細明體" panose="02020500000000000000" pitchFamily="18" charset="-120"/>
            </a:endParaRPr>
          </a:p>
        </p:txBody>
      </p:sp>
      <p:sp>
        <p:nvSpPr>
          <p:cNvPr id="218119" name="Rectangle 1">
            <a:extLst>
              <a:ext uri="{FF2B5EF4-FFF2-40B4-BE49-F238E27FC236}">
                <a16:creationId xmlns:a16="http://schemas.microsoft.com/office/drawing/2014/main" id="{E7529AEF-0322-4FEB-B1A1-1EBA6E35E4B3}"/>
              </a:ext>
            </a:extLst>
          </p:cNvPr>
          <p:cNvSpPr>
            <a:spLocks noChangeArrowheads="1"/>
          </p:cNvSpPr>
          <p:nvPr/>
        </p:nvSpPr>
        <p:spPr bwMode="auto">
          <a:xfrm>
            <a:off x="914400" y="892175"/>
            <a:ext cx="80327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2300">
                <a:solidFill>
                  <a:srgbClr val="FF0000"/>
                </a:solidFill>
                <a:ea typeface="新細明體" panose="02020500000000000000" pitchFamily="18" charset="-120"/>
              </a:rPr>
              <a:t>Classful address - Special case of classless address</a:t>
            </a:r>
            <a:endParaRPr lang="en-US" altLang="en-US" sz="2300">
              <a:solidFill>
                <a:srgbClr val="FF0000"/>
              </a:solidFill>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頁尾版面配置區 1">
            <a:extLst>
              <a:ext uri="{FF2B5EF4-FFF2-40B4-BE49-F238E27FC236}">
                <a16:creationId xmlns:a16="http://schemas.microsoft.com/office/drawing/2014/main" id="{3FCF11C6-79D1-4DFB-AC4A-1E69B138810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0163" name="投影片編號版面配置區 2">
            <a:extLst>
              <a:ext uri="{FF2B5EF4-FFF2-40B4-BE49-F238E27FC236}">
                <a16:creationId xmlns:a16="http://schemas.microsoft.com/office/drawing/2014/main" id="{A2D863F8-06F3-4C39-B055-EC9E213D97E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8ADF39-869D-4A8C-8456-D11BAE6C3FC7}" type="slidenum">
              <a:rPr lang="en-US" altLang="zh-TW" b="0" smtClean="0"/>
              <a:pPr/>
              <a:t>119</a:t>
            </a:fld>
            <a:endParaRPr lang="en-US" altLang="zh-TW" b="0"/>
          </a:p>
        </p:txBody>
      </p:sp>
      <p:sp>
        <p:nvSpPr>
          <p:cNvPr id="220164" name="Text Box 2">
            <a:extLst>
              <a:ext uri="{FF2B5EF4-FFF2-40B4-BE49-F238E27FC236}">
                <a16:creationId xmlns:a16="http://schemas.microsoft.com/office/drawing/2014/main" id="{E4EFBC65-7F43-4647-992E-9B3E8B8E53B0}"/>
              </a:ext>
            </a:extLst>
          </p:cNvPr>
          <p:cNvSpPr txBox="1">
            <a:spLocks noChangeArrowheads="1"/>
          </p:cNvSpPr>
          <p:nvPr/>
        </p:nvSpPr>
        <p:spPr bwMode="auto">
          <a:xfrm>
            <a:off x="381000" y="1143000"/>
            <a:ext cx="8077200"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Sitka Text" panose="02000505000000020004" pitchFamily="2" charset="0"/>
                <a:ea typeface="新細明體" panose="02020500000000000000" pitchFamily="18" charset="-120"/>
              </a:rPr>
              <a:t>Assume an organization has given a class A block as </a:t>
            </a:r>
            <a:r>
              <a:rPr lang="en-US" altLang="zh-TW" sz="24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73.0.0.0</a:t>
            </a:r>
            <a:r>
              <a:rPr lang="en-US" altLang="zh-TW" sz="2400" dirty="0">
                <a:latin typeface="Sitka Text" panose="02000505000000020004" pitchFamily="2" charset="0"/>
                <a:ea typeface="新細明體" panose="02020500000000000000" pitchFamily="18" charset="-120"/>
              </a:rPr>
              <a:t> in the past. If the block is not revoked by the authority, the classless architecture assumes that the organization has a block </a:t>
            </a:r>
            <a:r>
              <a:rPr lang="en-US" altLang="zh-TW" sz="24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73.0.0.0/8</a:t>
            </a:r>
            <a:r>
              <a:rPr lang="en-US" altLang="zh-TW" sz="2400" dirty="0">
                <a:latin typeface="Sitka Text" panose="02000505000000020004" pitchFamily="2" charset="0"/>
                <a:ea typeface="新細明體" panose="02020500000000000000" pitchFamily="18" charset="-120"/>
              </a:rPr>
              <a:t> in classless addressing.</a:t>
            </a:r>
          </a:p>
        </p:txBody>
      </p:sp>
      <p:grpSp>
        <p:nvGrpSpPr>
          <p:cNvPr id="220165" name="Group 3">
            <a:extLst>
              <a:ext uri="{FF2B5EF4-FFF2-40B4-BE49-F238E27FC236}">
                <a16:creationId xmlns:a16="http://schemas.microsoft.com/office/drawing/2014/main" id="{C2459ADD-362D-488F-9791-59053392DF1E}"/>
              </a:ext>
            </a:extLst>
          </p:cNvPr>
          <p:cNvGrpSpPr>
            <a:grpSpLocks/>
          </p:cNvGrpSpPr>
          <p:nvPr/>
        </p:nvGrpSpPr>
        <p:grpSpPr bwMode="auto">
          <a:xfrm>
            <a:off x="0" y="0"/>
            <a:ext cx="9144000" cy="609600"/>
            <a:chOff x="0" y="2448"/>
            <a:chExt cx="5760" cy="384"/>
          </a:xfrm>
        </p:grpSpPr>
        <p:sp>
          <p:nvSpPr>
            <p:cNvPr id="220166" name="Rectangle 4">
              <a:extLst>
                <a:ext uri="{FF2B5EF4-FFF2-40B4-BE49-F238E27FC236}">
                  <a16:creationId xmlns:a16="http://schemas.microsoft.com/office/drawing/2014/main" id="{772DC9A8-E27B-407E-B9FD-F1B5EF52C34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2453" name="Text Box 5">
              <a:extLst>
                <a:ext uri="{FF2B5EF4-FFF2-40B4-BE49-F238E27FC236}">
                  <a16:creationId xmlns:a16="http://schemas.microsoft.com/office/drawing/2014/main" id="{1914B422-0C0A-4E94-8DE8-6E4641AE8D13}"/>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5.31</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頁尾版面配置區 1">
            <a:extLst>
              <a:ext uri="{FF2B5EF4-FFF2-40B4-BE49-F238E27FC236}">
                <a16:creationId xmlns:a16="http://schemas.microsoft.com/office/drawing/2014/main" id="{A3A42A0A-614A-4EC7-BD68-EF9361949EE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627" name="投影片編號版面配置區 2">
            <a:extLst>
              <a:ext uri="{FF2B5EF4-FFF2-40B4-BE49-F238E27FC236}">
                <a16:creationId xmlns:a16="http://schemas.microsoft.com/office/drawing/2014/main" id="{885B9FD3-EF8C-4D4B-B684-3773CEC7190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C95496-B120-49A0-A09D-D068A918A6A6}" type="slidenum">
              <a:rPr lang="en-US" altLang="zh-TW" b="0" smtClean="0"/>
              <a:pPr/>
              <a:t>12</a:t>
            </a:fld>
            <a:endParaRPr lang="en-US" altLang="zh-TW" b="0"/>
          </a:p>
        </p:txBody>
      </p:sp>
      <p:sp>
        <p:nvSpPr>
          <p:cNvPr id="26628" name="Text Box 2">
            <a:extLst>
              <a:ext uri="{FF2B5EF4-FFF2-40B4-BE49-F238E27FC236}">
                <a16:creationId xmlns:a16="http://schemas.microsoft.com/office/drawing/2014/main" id="{A5B3FDA9-662E-454F-AE78-20934CC3B6FF}"/>
              </a:ext>
            </a:extLst>
          </p:cNvPr>
          <p:cNvSpPr txBox="1">
            <a:spLocks noChangeArrowheads="1"/>
          </p:cNvSpPr>
          <p:nvPr/>
        </p:nvSpPr>
        <p:spPr bwMode="auto">
          <a:xfrm>
            <a:off x="76200" y="696913"/>
            <a:ext cx="8839200" cy="590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lnSpc>
                <a:spcPct val="150000"/>
              </a:lnSpc>
            </a:pPr>
            <a:r>
              <a:rPr lang="en-US" altLang="zh-TW" sz="2400">
                <a:latin typeface="Arial Unicode MS" pitchFamily="34" charset="-128"/>
                <a:ea typeface="新細明體" panose="02020500000000000000" pitchFamily="18" charset="-120"/>
              </a:rPr>
              <a:t>Find the </a:t>
            </a:r>
            <a:r>
              <a:rPr lang="en-US" altLang="zh-TW" sz="2400">
                <a:solidFill>
                  <a:srgbClr val="0070C0"/>
                </a:solidFill>
                <a:latin typeface="Arial Unicode MS" pitchFamily="34" charset="-128"/>
                <a:ea typeface="新細明體" panose="02020500000000000000" pitchFamily="18" charset="-120"/>
              </a:rPr>
              <a:t>error, if any</a:t>
            </a:r>
            <a:r>
              <a:rPr lang="en-US" altLang="zh-TW" sz="2400">
                <a:latin typeface="Arial Unicode MS" pitchFamily="34" charset="-128"/>
                <a:ea typeface="新細明體" panose="02020500000000000000" pitchFamily="18" charset="-120"/>
              </a:rPr>
              <a:t>, in the following IPv4 addresses:</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111.56.045.78</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221.34.7.8.20</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75.45.301.14</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d.</a:t>
            </a:r>
            <a:r>
              <a:rPr lang="en-US" altLang="zh-TW" sz="2400">
                <a:latin typeface="Arial Unicode MS" pitchFamily="34" charset="-128"/>
                <a:ea typeface="新細明體" panose="02020500000000000000" pitchFamily="18" charset="-120"/>
              </a:rPr>
              <a:t> 11100010.23.14.67</a:t>
            </a:r>
          </a:p>
          <a:p>
            <a:pPr algn="just">
              <a:lnSpc>
                <a:spcPct val="150000"/>
              </a:lnSpc>
            </a:pPr>
            <a:endParaRPr lang="en-US" altLang="zh-TW" sz="600" i="1">
              <a:solidFill>
                <a:schemeClr val="hlink"/>
              </a:solidFill>
              <a:latin typeface="Arial Unicode MS" pitchFamily="34" charset="-128"/>
              <a:ea typeface="新細明體" panose="02020500000000000000" pitchFamily="18" charset="-120"/>
            </a:endParaRPr>
          </a:p>
          <a:p>
            <a:pPr algn="just">
              <a:lnSpc>
                <a:spcPct val="150000"/>
              </a:lnSpc>
            </a:pPr>
            <a:r>
              <a:rPr lang="en-US" altLang="zh-TW" sz="2400" i="1">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a.</a:t>
            </a:r>
            <a:r>
              <a:rPr lang="en-US" altLang="zh-TW" sz="2400">
                <a:latin typeface="Arial Unicode MS" pitchFamily="34" charset="-128"/>
                <a:ea typeface="新細明體" panose="02020500000000000000" pitchFamily="18" charset="-120"/>
              </a:rPr>
              <a:t> There should be no leading zeroes (</a:t>
            </a:r>
            <a:r>
              <a:rPr lang="en-US" altLang="zh-TW" sz="2400">
                <a:solidFill>
                  <a:srgbClr val="C00000"/>
                </a:solidFill>
                <a:latin typeface="Arial Unicode MS" pitchFamily="34" charset="-128"/>
                <a:ea typeface="新細明體" panose="02020500000000000000" pitchFamily="18" charset="-120"/>
              </a:rPr>
              <a:t>045</a:t>
            </a:r>
            <a:r>
              <a:rPr lang="en-US" altLang="zh-TW" sz="2400">
                <a:latin typeface="Arial Unicode MS" pitchFamily="34" charset="-128"/>
                <a:ea typeface="新細明體" panose="02020500000000000000" pitchFamily="18" charset="-120"/>
              </a:rPr>
              <a:t>).</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We may not have </a:t>
            </a:r>
            <a:r>
              <a:rPr lang="en-US" altLang="zh-TW" sz="2400">
                <a:solidFill>
                  <a:srgbClr val="C00000"/>
                </a:solidFill>
                <a:latin typeface="Arial Unicode MS" pitchFamily="34" charset="-128"/>
                <a:ea typeface="新細明體" panose="02020500000000000000" pitchFamily="18" charset="-120"/>
              </a:rPr>
              <a:t>more than 4 bytes </a:t>
            </a:r>
            <a:r>
              <a:rPr lang="en-US" altLang="zh-TW" sz="2400">
                <a:latin typeface="Arial Unicode MS" pitchFamily="34" charset="-128"/>
                <a:ea typeface="新細明體" panose="02020500000000000000" pitchFamily="18" charset="-120"/>
              </a:rPr>
              <a:t>in an IPv4 address.</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Each byte </a:t>
            </a:r>
            <a:r>
              <a:rPr lang="en-US" altLang="zh-TW" sz="2400">
                <a:solidFill>
                  <a:srgbClr val="C00000"/>
                </a:solidFill>
                <a:latin typeface="Arial Unicode MS" pitchFamily="34" charset="-128"/>
                <a:ea typeface="新細明體" panose="02020500000000000000" pitchFamily="18" charset="-120"/>
              </a:rPr>
              <a:t>(301) </a:t>
            </a:r>
            <a:r>
              <a:rPr lang="en-US" altLang="zh-TW" sz="2400">
                <a:latin typeface="Arial Unicode MS" pitchFamily="34" charset="-128"/>
                <a:ea typeface="新細明體" panose="02020500000000000000" pitchFamily="18" charset="-120"/>
              </a:rPr>
              <a:t>should be </a:t>
            </a:r>
            <a:r>
              <a:rPr lang="en-US" altLang="zh-TW" sz="2400">
                <a:solidFill>
                  <a:srgbClr val="C00000"/>
                </a:solidFill>
                <a:latin typeface="Arial Unicode MS" pitchFamily="34" charset="-128"/>
                <a:ea typeface="新細明體" panose="02020500000000000000" pitchFamily="18" charset="-120"/>
              </a:rPr>
              <a:t>less than or equal to 255</a:t>
            </a:r>
            <a:r>
              <a:rPr lang="en-US" altLang="zh-TW" sz="2400">
                <a:latin typeface="Arial Unicode MS" pitchFamily="34" charset="-128"/>
                <a:ea typeface="新細明體" panose="02020500000000000000" pitchFamily="18" charset="-120"/>
              </a:rPr>
              <a:t>.</a:t>
            </a:r>
          </a:p>
          <a:p>
            <a:pPr algn="just">
              <a:lnSpc>
                <a:spcPct val="150000"/>
              </a:lnSpc>
            </a:pPr>
            <a:r>
              <a:rPr lang="en-US" altLang="zh-TW" sz="2400">
                <a:solidFill>
                  <a:schemeClr val="hlink"/>
                </a:solidFill>
                <a:latin typeface="Arial Unicode MS" pitchFamily="34" charset="-128"/>
                <a:ea typeface="新細明體" panose="02020500000000000000" pitchFamily="18" charset="-120"/>
              </a:rPr>
              <a:t>d.	</a:t>
            </a:r>
            <a:r>
              <a:rPr lang="en-US" altLang="zh-TW" sz="2400">
                <a:latin typeface="Arial Unicode MS" pitchFamily="34" charset="-128"/>
                <a:ea typeface="新細明體" panose="02020500000000000000" pitchFamily="18" charset="-120"/>
              </a:rPr>
              <a:t>A </a:t>
            </a:r>
            <a:r>
              <a:rPr lang="en-US" altLang="zh-TW" sz="2400">
                <a:solidFill>
                  <a:srgbClr val="C00000"/>
                </a:solidFill>
                <a:latin typeface="Arial Unicode MS" pitchFamily="34" charset="-128"/>
                <a:ea typeface="新細明體" panose="02020500000000000000" pitchFamily="18" charset="-120"/>
              </a:rPr>
              <a:t>mixture of</a:t>
            </a:r>
            <a:r>
              <a:rPr lang="en-US" altLang="zh-TW" sz="2400">
                <a:latin typeface="Arial Unicode MS" pitchFamily="34" charset="-128"/>
                <a:ea typeface="新細明體" panose="02020500000000000000" pitchFamily="18" charset="-120"/>
              </a:rPr>
              <a:t> binary notation and dotted-decimal notation.</a:t>
            </a:r>
          </a:p>
        </p:txBody>
      </p:sp>
      <p:grpSp>
        <p:nvGrpSpPr>
          <p:cNvPr id="26629" name="Group 3">
            <a:extLst>
              <a:ext uri="{FF2B5EF4-FFF2-40B4-BE49-F238E27FC236}">
                <a16:creationId xmlns:a16="http://schemas.microsoft.com/office/drawing/2014/main" id="{7FF3E5F7-D091-4926-BCC4-E69A38995292}"/>
              </a:ext>
            </a:extLst>
          </p:cNvPr>
          <p:cNvGrpSpPr>
            <a:grpSpLocks/>
          </p:cNvGrpSpPr>
          <p:nvPr/>
        </p:nvGrpSpPr>
        <p:grpSpPr bwMode="auto">
          <a:xfrm>
            <a:off x="0" y="0"/>
            <a:ext cx="9144000" cy="609600"/>
            <a:chOff x="0" y="2448"/>
            <a:chExt cx="5760" cy="384"/>
          </a:xfrm>
        </p:grpSpPr>
        <p:sp>
          <p:nvSpPr>
            <p:cNvPr id="26630" name="Rectangle 4">
              <a:extLst>
                <a:ext uri="{FF2B5EF4-FFF2-40B4-BE49-F238E27FC236}">
                  <a16:creationId xmlns:a16="http://schemas.microsoft.com/office/drawing/2014/main" id="{445B2568-B09B-4ADB-A361-7125BBEA01D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1861" name="Text Box 5">
              <a:extLst>
                <a:ext uri="{FF2B5EF4-FFF2-40B4-BE49-F238E27FC236}">
                  <a16:creationId xmlns:a16="http://schemas.microsoft.com/office/drawing/2014/main" id="{452852E2-DD2E-4FC6-8BE7-A43E480F40C7}"/>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頁尾版面配置區 1">
            <a:extLst>
              <a:ext uri="{FF2B5EF4-FFF2-40B4-BE49-F238E27FC236}">
                <a16:creationId xmlns:a16="http://schemas.microsoft.com/office/drawing/2014/main" id="{F6CA84FA-FB06-42B4-91E7-AC3541A2C2D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2211" name="投影片編號版面配置區 2">
            <a:extLst>
              <a:ext uri="{FF2B5EF4-FFF2-40B4-BE49-F238E27FC236}">
                <a16:creationId xmlns:a16="http://schemas.microsoft.com/office/drawing/2014/main" id="{20D3E8BB-E893-4E27-BEFD-7273BD46121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E6F1A48-7A5F-481E-ACE3-A2BB1F2591E9}" type="slidenum">
              <a:rPr lang="en-US" altLang="zh-TW" b="0" smtClean="0"/>
              <a:pPr/>
              <a:t>120</a:t>
            </a:fld>
            <a:endParaRPr lang="en-US" altLang="zh-TW" b="0"/>
          </a:p>
        </p:txBody>
      </p:sp>
      <p:sp>
        <p:nvSpPr>
          <p:cNvPr id="222212" name="Rectangle 2">
            <a:extLst>
              <a:ext uri="{FF2B5EF4-FFF2-40B4-BE49-F238E27FC236}">
                <a16:creationId xmlns:a16="http://schemas.microsoft.com/office/drawing/2014/main" id="{6D12A167-0CF6-4D1D-A390-7E01484E575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3" name="Rectangle 3">
            <a:extLst>
              <a:ext uri="{FF2B5EF4-FFF2-40B4-BE49-F238E27FC236}">
                <a16:creationId xmlns:a16="http://schemas.microsoft.com/office/drawing/2014/main" id="{EA598A58-66D9-4AA0-9A60-1D68A3E76F1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4" name="Rectangle 4">
            <a:extLst>
              <a:ext uri="{FF2B5EF4-FFF2-40B4-BE49-F238E27FC236}">
                <a16:creationId xmlns:a16="http://schemas.microsoft.com/office/drawing/2014/main" id="{C8A9A205-3E40-4225-9E75-7DB0F747F8A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5" name="Rectangle 5">
            <a:extLst>
              <a:ext uri="{FF2B5EF4-FFF2-40B4-BE49-F238E27FC236}">
                <a16:creationId xmlns:a16="http://schemas.microsoft.com/office/drawing/2014/main" id="{EA16F9FE-092F-4FD0-AB94-17A5AF7DF10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6" name="Rectangle 6">
            <a:extLst>
              <a:ext uri="{FF2B5EF4-FFF2-40B4-BE49-F238E27FC236}">
                <a16:creationId xmlns:a16="http://schemas.microsoft.com/office/drawing/2014/main" id="{A37539B4-3269-4930-9ABA-93C19C13C57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7" name="Rectangle 7">
            <a:extLst>
              <a:ext uri="{FF2B5EF4-FFF2-40B4-BE49-F238E27FC236}">
                <a16:creationId xmlns:a16="http://schemas.microsoft.com/office/drawing/2014/main" id="{56F60B84-EE73-42B3-ABF0-9E5B4F440EB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22218" name="Rectangle 8">
            <a:extLst>
              <a:ext uri="{FF2B5EF4-FFF2-40B4-BE49-F238E27FC236}">
                <a16:creationId xmlns:a16="http://schemas.microsoft.com/office/drawing/2014/main" id="{BCB1C5DB-C4ED-4A62-A8D1-720076710F7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6665" name="Line 9">
            <a:extLst>
              <a:ext uri="{FF2B5EF4-FFF2-40B4-BE49-F238E27FC236}">
                <a16:creationId xmlns:a16="http://schemas.microsoft.com/office/drawing/2014/main" id="{A4A386A8-279B-41DF-A98D-5A59B9FFF900}"/>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6666" name="Line 10">
            <a:extLst>
              <a:ext uri="{FF2B5EF4-FFF2-40B4-BE49-F238E27FC236}">
                <a16:creationId xmlns:a16="http://schemas.microsoft.com/office/drawing/2014/main" id="{79B52EE8-9CD4-476C-8F0F-9F395939E35F}"/>
              </a:ext>
            </a:extLst>
          </p:cNvPr>
          <p:cNvSpPr>
            <a:spLocks noChangeShapeType="1"/>
          </p:cNvSpPr>
          <p:nvPr/>
        </p:nvSpPr>
        <p:spPr bwMode="auto">
          <a:xfrm>
            <a:off x="609600" y="4953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6667" name="Rectangle 11">
            <a:extLst>
              <a:ext uri="{FF2B5EF4-FFF2-40B4-BE49-F238E27FC236}">
                <a16:creationId xmlns:a16="http://schemas.microsoft.com/office/drawing/2014/main" id="{FFEDFFBB-7B3A-4C62-A86C-7139F02589D8}"/>
              </a:ext>
            </a:extLst>
          </p:cNvPr>
          <p:cNvSpPr>
            <a:spLocks noChangeArrowheads="1"/>
          </p:cNvSpPr>
          <p:nvPr/>
        </p:nvSpPr>
        <p:spPr bwMode="auto">
          <a:xfrm>
            <a:off x="647700" y="2792413"/>
            <a:ext cx="8077200" cy="2041525"/>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dirty="0">
                <a:solidFill>
                  <a:schemeClr val="bg1"/>
                </a:solidFill>
                <a:latin typeface="Arial" panose="020B0604020202020204" pitchFamily="34" charset="0"/>
                <a:ea typeface="新細明體" panose="02020500000000000000" pitchFamily="18" charset="-120"/>
              </a:rPr>
              <a:t>The restrictions applied in allocating addresses for a subnetwork are</a:t>
            </a:r>
          </a:p>
          <a:p>
            <a:pPr algn="ctr"/>
            <a:r>
              <a:rPr lang="en-US" altLang="zh-TW" sz="3200" i="1" dirty="0">
                <a:solidFill>
                  <a:schemeClr val="bg1"/>
                </a:solidFill>
                <a:latin typeface="Arial" panose="020B0604020202020204" pitchFamily="34" charset="0"/>
                <a:ea typeface="新細明體" panose="02020500000000000000" pitchFamily="18" charset="-120"/>
              </a:rPr>
              <a:t>parallel to the ones used to allocate addresses for a network.</a:t>
            </a:r>
          </a:p>
        </p:txBody>
      </p:sp>
      <p:grpSp>
        <p:nvGrpSpPr>
          <p:cNvPr id="966668" name="Group 12">
            <a:extLst>
              <a:ext uri="{FF2B5EF4-FFF2-40B4-BE49-F238E27FC236}">
                <a16:creationId xmlns:a16="http://schemas.microsoft.com/office/drawing/2014/main" id="{A8364353-68F0-41D9-AC95-2C3CD78AD77A}"/>
              </a:ext>
            </a:extLst>
          </p:cNvPr>
          <p:cNvGrpSpPr>
            <a:grpSpLocks/>
          </p:cNvGrpSpPr>
          <p:nvPr/>
        </p:nvGrpSpPr>
        <p:grpSpPr bwMode="auto">
          <a:xfrm>
            <a:off x="609600" y="2057400"/>
            <a:ext cx="1143000" cy="566738"/>
            <a:chOff x="1200" y="1248"/>
            <a:chExt cx="720" cy="357"/>
          </a:xfrm>
        </p:grpSpPr>
        <p:pic>
          <p:nvPicPr>
            <p:cNvPr id="222223" name="Picture 13">
              <a:extLst>
                <a:ext uri="{FF2B5EF4-FFF2-40B4-BE49-F238E27FC236}">
                  <a16:creationId xmlns:a16="http://schemas.microsoft.com/office/drawing/2014/main" id="{E8C847F9-0001-45B0-8654-9992F6101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2224" name="Text Box 14">
              <a:extLst>
                <a:ext uri="{FF2B5EF4-FFF2-40B4-BE49-F238E27FC236}">
                  <a16:creationId xmlns:a16="http://schemas.microsoft.com/office/drawing/2014/main" id="{8C7020A5-8386-412B-AEE3-2B09C0D808B3}"/>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666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666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6665"/>
                                        </p:tgtEl>
                                        <p:attrNameLst>
                                          <p:attrName>style.visibility</p:attrName>
                                        </p:attrNameLst>
                                      </p:cBhvr>
                                      <p:to>
                                        <p:strVal val="visible"/>
                                      </p:to>
                                    </p:set>
                                    <p:animEffect transition="in" filter="checkerboard(across)">
                                      <p:cBhvr>
                                        <p:cTn id="13" dur="500"/>
                                        <p:tgtEl>
                                          <p:spTgt spid="96666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6666"/>
                                        </p:tgtEl>
                                        <p:attrNameLst>
                                          <p:attrName>style.visibility</p:attrName>
                                        </p:attrNameLst>
                                      </p:cBhvr>
                                      <p:to>
                                        <p:strVal val="visible"/>
                                      </p:to>
                                    </p:set>
                                    <p:animEffect transition="in" filter="checkerboard(across)">
                                      <p:cBhvr>
                                        <p:cTn id="17" dur="500"/>
                                        <p:tgtEl>
                                          <p:spTgt spid="96666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6667"/>
                                        </p:tgtEl>
                                        <p:attrNameLst>
                                          <p:attrName>style.visibility</p:attrName>
                                        </p:attrNameLst>
                                      </p:cBhvr>
                                      <p:to>
                                        <p:strVal val="visible"/>
                                      </p:to>
                                    </p:set>
                                    <p:animEffect transition="in" filter="checkerboard(across)">
                                      <p:cBhvr>
                                        <p:cTn id="21" dur="500"/>
                                        <p:tgtEl>
                                          <p:spTgt spid="966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6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Footer Placeholder 1">
            <a:extLst>
              <a:ext uri="{FF2B5EF4-FFF2-40B4-BE49-F238E27FC236}">
                <a16:creationId xmlns:a16="http://schemas.microsoft.com/office/drawing/2014/main" id="{F0F20D93-7C8F-4EF1-AD99-073FF8183F0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4259" name="Slide Number Placeholder 2">
            <a:extLst>
              <a:ext uri="{FF2B5EF4-FFF2-40B4-BE49-F238E27FC236}">
                <a16:creationId xmlns:a16="http://schemas.microsoft.com/office/drawing/2014/main" id="{6761DF5E-62BE-4123-8E4C-B88016005EC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F68376-E138-48E5-96BA-EB3A264AA126}" type="slidenum">
              <a:rPr lang="en-US" altLang="zh-TW" b="0" smtClean="0"/>
              <a:pPr/>
              <a:t>121</a:t>
            </a:fld>
            <a:endParaRPr lang="en-US" altLang="zh-TW" b="0"/>
          </a:p>
        </p:txBody>
      </p:sp>
      <p:sp>
        <p:nvSpPr>
          <p:cNvPr id="224260" name="Rectangle 5">
            <a:extLst>
              <a:ext uri="{FF2B5EF4-FFF2-40B4-BE49-F238E27FC236}">
                <a16:creationId xmlns:a16="http://schemas.microsoft.com/office/drawing/2014/main" id="{12AADFD7-BF5B-4EF2-BC32-336B070CBD95}"/>
              </a:ext>
            </a:extLst>
          </p:cNvPr>
          <p:cNvSpPr>
            <a:spLocks noChangeArrowheads="1"/>
          </p:cNvSpPr>
          <p:nvPr/>
        </p:nvSpPr>
        <p:spPr bwMode="auto">
          <a:xfrm>
            <a:off x="209550" y="762000"/>
            <a:ext cx="8763000" cy="559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20000"/>
              </a:lnSpc>
              <a:spcAft>
                <a:spcPts val="600"/>
              </a:spcAft>
            </a:pPr>
            <a:r>
              <a:rPr lang="en-US" altLang="en-US" sz="2000" b="0">
                <a:solidFill>
                  <a:srgbClr val="000000"/>
                </a:solidFill>
                <a:latin typeface="Times New Roman" panose="02020603050405020304" pitchFamily="18" charset="0"/>
              </a:rPr>
              <a:t>The sub networks in a network should be carefully designed to enable the routing of packets. We assume </a:t>
            </a:r>
            <a:r>
              <a:rPr lang="en-US" altLang="en-US" sz="2000" b="0">
                <a:solidFill>
                  <a:srgbClr val="FF0000"/>
                </a:solidFill>
                <a:latin typeface="Times New Roman" panose="02020603050405020304" pitchFamily="18" charset="0"/>
              </a:rPr>
              <a:t>the total number of addresses granted </a:t>
            </a:r>
            <a:r>
              <a:rPr lang="en-US" altLang="en-US" sz="2000" b="0">
                <a:solidFill>
                  <a:srgbClr val="000000"/>
                </a:solidFill>
                <a:latin typeface="Times New Roman" panose="02020603050405020304" pitchFamily="18" charset="0"/>
              </a:rPr>
              <a:t>to the organization is </a:t>
            </a:r>
            <a:r>
              <a:rPr lang="en-US" altLang="en-US" sz="2000" i="1">
                <a:solidFill>
                  <a:srgbClr val="FF0000"/>
                </a:solidFill>
                <a:latin typeface="Times New Roman" panose="02020603050405020304" pitchFamily="18" charset="0"/>
              </a:rPr>
              <a:t>N</a:t>
            </a:r>
            <a:r>
              <a:rPr lang="en-US" altLang="en-US" sz="2000" b="0">
                <a:solidFill>
                  <a:srgbClr val="000000"/>
                </a:solidFill>
                <a:latin typeface="Times New Roman" panose="02020603050405020304" pitchFamily="18" charset="0"/>
              </a:rPr>
              <a:t>, the </a:t>
            </a:r>
            <a:r>
              <a:rPr lang="en-US" altLang="en-US" sz="2000" b="0">
                <a:solidFill>
                  <a:srgbClr val="FF0000"/>
                </a:solidFill>
                <a:latin typeface="Times New Roman" panose="02020603050405020304" pitchFamily="18" charset="0"/>
              </a:rPr>
              <a:t>prefix length </a:t>
            </a:r>
            <a:r>
              <a:rPr lang="en-US" altLang="en-US" sz="2000" b="0">
                <a:solidFill>
                  <a:srgbClr val="000000"/>
                </a:solidFill>
                <a:latin typeface="Times New Roman" panose="02020603050405020304" pitchFamily="18" charset="0"/>
              </a:rPr>
              <a:t>is </a:t>
            </a:r>
            <a:r>
              <a:rPr lang="en-US" altLang="en-US" sz="2000" i="1">
                <a:solidFill>
                  <a:srgbClr val="FF0000"/>
                </a:solidFill>
                <a:latin typeface="Times New Roman" panose="02020603050405020304" pitchFamily="18" charset="0"/>
              </a:rPr>
              <a:t>n</a:t>
            </a:r>
            <a:r>
              <a:rPr lang="en-US" altLang="en-US" sz="2000" b="0" i="1">
                <a:solidFill>
                  <a:srgbClr val="000000"/>
                </a:solidFill>
                <a:latin typeface="Times New Roman" panose="02020603050405020304" pitchFamily="18" charset="0"/>
              </a:rPr>
              <a:t>, </a:t>
            </a:r>
            <a:r>
              <a:rPr lang="en-US" altLang="en-US" sz="2000" b="0">
                <a:solidFill>
                  <a:srgbClr val="000000"/>
                </a:solidFill>
                <a:latin typeface="Times New Roman" panose="02020603050405020304" pitchFamily="18" charset="0"/>
              </a:rPr>
              <a:t>the assigned number of addresses to each sub network is </a:t>
            </a:r>
            <a:r>
              <a:rPr lang="en-US" altLang="en-US" sz="2000" i="1">
                <a:solidFill>
                  <a:srgbClr val="FF0000"/>
                </a:solidFill>
                <a:latin typeface="Times New Roman" panose="02020603050405020304" pitchFamily="18" charset="0"/>
              </a:rPr>
              <a:t>N</a:t>
            </a:r>
            <a:r>
              <a:rPr lang="en-US" altLang="en-US" sz="1600">
                <a:solidFill>
                  <a:srgbClr val="FF0000"/>
                </a:solidFill>
                <a:latin typeface="Times New Roman" panose="02020603050405020304" pitchFamily="18" charset="0"/>
              </a:rPr>
              <a:t>sub</a:t>
            </a:r>
            <a:r>
              <a:rPr lang="en-US" altLang="en-US" sz="2000">
                <a:solidFill>
                  <a:srgbClr val="FF0000"/>
                </a:solidFill>
                <a:latin typeface="Times New Roman" panose="02020603050405020304" pitchFamily="18" charset="0"/>
              </a:rPr>
              <a:t>, </a:t>
            </a:r>
            <a:r>
              <a:rPr lang="en-US" altLang="en-US" sz="2000" b="0">
                <a:solidFill>
                  <a:srgbClr val="000000"/>
                </a:solidFill>
                <a:latin typeface="Times New Roman" panose="02020603050405020304" pitchFamily="18" charset="0"/>
              </a:rPr>
              <a:t>the prefix length for each sub network is </a:t>
            </a:r>
            <a:r>
              <a:rPr lang="en-US" altLang="en-US" sz="2400" i="1">
                <a:solidFill>
                  <a:srgbClr val="FF0000"/>
                </a:solidFill>
                <a:latin typeface="Times New Roman" panose="02020603050405020304" pitchFamily="18" charset="0"/>
              </a:rPr>
              <a:t>n</a:t>
            </a:r>
            <a:r>
              <a:rPr lang="en-US" altLang="en-US" sz="1600">
                <a:solidFill>
                  <a:srgbClr val="FF0000"/>
                </a:solidFill>
                <a:latin typeface="Times New Roman" panose="02020603050405020304" pitchFamily="18" charset="0"/>
              </a:rPr>
              <a:t>sub</a:t>
            </a:r>
            <a:r>
              <a:rPr lang="en-US" altLang="en-US" sz="2000">
                <a:solidFill>
                  <a:srgbClr val="FF0000"/>
                </a:solidFill>
                <a:latin typeface="Times New Roman" panose="02020603050405020304" pitchFamily="18" charset="0"/>
              </a:rPr>
              <a:t>, </a:t>
            </a:r>
            <a:r>
              <a:rPr lang="en-US" altLang="en-US" sz="2000" b="0">
                <a:solidFill>
                  <a:srgbClr val="000000"/>
                </a:solidFill>
                <a:latin typeface="Times New Roman" panose="02020603050405020304" pitchFamily="18" charset="0"/>
              </a:rPr>
              <a:t>and the total number of sub networks is </a:t>
            </a:r>
            <a:r>
              <a:rPr lang="en-US" altLang="en-US" sz="2400" i="1">
                <a:solidFill>
                  <a:srgbClr val="FF0000"/>
                </a:solidFill>
                <a:latin typeface="Times New Roman" panose="02020603050405020304" pitchFamily="18" charset="0"/>
              </a:rPr>
              <a:t>s</a:t>
            </a:r>
            <a:r>
              <a:rPr lang="en-US" altLang="en-US" sz="2000" b="0" i="1">
                <a:solidFill>
                  <a:srgbClr val="000000"/>
                </a:solidFill>
                <a:latin typeface="Times New Roman" panose="02020603050405020304" pitchFamily="18" charset="0"/>
              </a:rPr>
              <a:t>. </a:t>
            </a:r>
            <a:r>
              <a:rPr lang="en-US" altLang="en-US" sz="2000" b="0">
                <a:solidFill>
                  <a:srgbClr val="000000"/>
                </a:solidFill>
                <a:latin typeface="Times New Roman" panose="02020603050405020304" pitchFamily="18" charset="0"/>
              </a:rPr>
              <a:t>Then, the following steps need to be carefully followed to guarantee the proper operation of the sub networks.</a:t>
            </a:r>
          </a:p>
          <a:p>
            <a:pPr>
              <a:lnSpc>
                <a:spcPct val="120000"/>
              </a:lnSpc>
            </a:pPr>
            <a:r>
              <a:rPr lang="en-US" altLang="en-US" sz="2000">
                <a:solidFill>
                  <a:srgbClr val="FF00FF"/>
                </a:solidFill>
                <a:latin typeface="Times New Roman" panose="02020603050405020304" pitchFamily="18" charset="0"/>
              </a:rPr>
              <a:t>1. </a:t>
            </a:r>
            <a:r>
              <a:rPr lang="en-US" altLang="en-US" sz="2100" b="0">
                <a:solidFill>
                  <a:srgbClr val="000000"/>
                </a:solidFill>
                <a:latin typeface="Times New Roman" panose="02020603050405020304" pitchFamily="18" charset="0"/>
              </a:rPr>
              <a:t>The </a:t>
            </a:r>
            <a:r>
              <a:rPr lang="en-US" altLang="en-US" sz="2100">
                <a:solidFill>
                  <a:srgbClr val="000000"/>
                </a:solidFill>
                <a:latin typeface="Times New Roman" panose="02020603050405020304" pitchFamily="18" charset="0"/>
              </a:rPr>
              <a:t>number of addresses in each sub network </a:t>
            </a:r>
            <a:r>
              <a:rPr lang="en-US" altLang="en-US" sz="2100" b="0">
                <a:solidFill>
                  <a:srgbClr val="000000"/>
                </a:solidFill>
                <a:latin typeface="Times New Roman" panose="02020603050405020304" pitchFamily="18" charset="0"/>
              </a:rPr>
              <a:t>should be a </a:t>
            </a:r>
            <a:r>
              <a:rPr lang="en-US" altLang="en-US" sz="2100">
                <a:solidFill>
                  <a:srgbClr val="000000"/>
                </a:solidFill>
                <a:latin typeface="Times New Roman" panose="02020603050405020304" pitchFamily="18" charset="0"/>
              </a:rPr>
              <a:t>power of 2</a:t>
            </a:r>
            <a:r>
              <a:rPr lang="en-US" altLang="en-US" sz="2100" b="0">
                <a:solidFill>
                  <a:srgbClr val="000000"/>
                </a:solidFill>
                <a:latin typeface="Times New Roman" panose="02020603050405020304" pitchFamily="18" charset="0"/>
              </a:rPr>
              <a:t>.</a:t>
            </a:r>
          </a:p>
          <a:p>
            <a:pPr>
              <a:lnSpc>
                <a:spcPct val="120000"/>
              </a:lnSpc>
            </a:pPr>
            <a:r>
              <a:rPr lang="en-US" altLang="en-US" sz="2000">
                <a:solidFill>
                  <a:srgbClr val="FF00FF"/>
                </a:solidFill>
                <a:latin typeface="Times New Roman" panose="02020603050405020304" pitchFamily="18" charset="0"/>
              </a:rPr>
              <a:t>2. </a:t>
            </a:r>
            <a:r>
              <a:rPr lang="en-US" altLang="en-US" sz="2100" b="0">
                <a:solidFill>
                  <a:srgbClr val="000000"/>
                </a:solidFill>
                <a:latin typeface="Times New Roman" panose="02020603050405020304" pitchFamily="18" charset="0"/>
              </a:rPr>
              <a:t>The </a:t>
            </a:r>
            <a:r>
              <a:rPr lang="en-US" altLang="en-US" sz="2100">
                <a:solidFill>
                  <a:srgbClr val="000000"/>
                </a:solidFill>
                <a:latin typeface="Times New Roman" panose="02020603050405020304" pitchFamily="18" charset="0"/>
              </a:rPr>
              <a:t>prefix length for each sub network </a:t>
            </a:r>
            <a:r>
              <a:rPr lang="en-US" altLang="en-US" sz="2100" b="0">
                <a:solidFill>
                  <a:srgbClr val="000000"/>
                </a:solidFill>
                <a:latin typeface="Times New Roman" panose="02020603050405020304" pitchFamily="18" charset="0"/>
              </a:rPr>
              <a:t>should be found using the following formula:</a:t>
            </a:r>
          </a:p>
          <a:p>
            <a:pPr>
              <a:lnSpc>
                <a:spcPct val="120000"/>
              </a:lnSpc>
            </a:pPr>
            <a:endParaRPr lang="en-US" altLang="en-US" sz="2000" b="0">
              <a:solidFill>
                <a:srgbClr val="000000"/>
              </a:solidFill>
              <a:latin typeface="Times New Roman" panose="02020603050405020304" pitchFamily="18" charset="0"/>
            </a:endParaRPr>
          </a:p>
          <a:p>
            <a:pPr>
              <a:lnSpc>
                <a:spcPct val="120000"/>
              </a:lnSpc>
            </a:pPr>
            <a:endParaRPr lang="en-US" altLang="en-US" sz="2000"/>
          </a:p>
          <a:p>
            <a:pPr>
              <a:lnSpc>
                <a:spcPct val="120000"/>
              </a:lnSpc>
            </a:pPr>
            <a:r>
              <a:rPr lang="en-US" altLang="en-US" sz="2000">
                <a:solidFill>
                  <a:srgbClr val="FF00FF"/>
                </a:solidFill>
                <a:latin typeface="Times New Roman" panose="02020603050405020304" pitchFamily="18" charset="0"/>
              </a:rPr>
              <a:t>3. </a:t>
            </a:r>
            <a:r>
              <a:rPr lang="en-US" altLang="en-US" sz="2100" b="0">
                <a:solidFill>
                  <a:srgbClr val="000000"/>
                </a:solidFill>
                <a:latin typeface="Times New Roman" panose="02020603050405020304" pitchFamily="18" charset="0"/>
              </a:rPr>
              <a:t>The s</a:t>
            </a:r>
            <a:r>
              <a:rPr lang="en-US" altLang="en-US" sz="2100">
                <a:solidFill>
                  <a:srgbClr val="000000"/>
                </a:solidFill>
                <a:latin typeface="Times New Roman" panose="02020603050405020304" pitchFamily="18" charset="0"/>
              </a:rPr>
              <a:t>tarting address in each subnetwork</a:t>
            </a:r>
            <a:r>
              <a:rPr lang="en-US" altLang="en-US" sz="2100" b="0">
                <a:solidFill>
                  <a:srgbClr val="000000"/>
                </a:solidFill>
                <a:latin typeface="Times New Roman" panose="02020603050405020304" pitchFamily="18" charset="0"/>
              </a:rPr>
              <a:t> should be </a:t>
            </a:r>
            <a:r>
              <a:rPr lang="en-US" altLang="en-US" sz="2100">
                <a:solidFill>
                  <a:srgbClr val="000000"/>
                </a:solidFill>
                <a:latin typeface="Times New Roman" panose="02020603050405020304" pitchFamily="18" charset="0"/>
              </a:rPr>
              <a:t>divisible by the number of addresses in that subnetwork</a:t>
            </a:r>
            <a:r>
              <a:rPr lang="en-US" altLang="en-US" sz="2100" b="0">
                <a:solidFill>
                  <a:srgbClr val="000000"/>
                </a:solidFill>
                <a:latin typeface="Times New Roman" panose="02020603050405020304" pitchFamily="18" charset="0"/>
              </a:rPr>
              <a:t>. This can be achieved if we </a:t>
            </a:r>
            <a:r>
              <a:rPr lang="en-US" altLang="en-US" sz="2100">
                <a:solidFill>
                  <a:srgbClr val="000000"/>
                </a:solidFill>
                <a:latin typeface="Times New Roman" panose="02020603050405020304" pitchFamily="18" charset="0"/>
              </a:rPr>
              <a:t>first assign addresses to larger networks.</a:t>
            </a:r>
            <a:endParaRPr lang="en-US" altLang="en-US" sz="2100"/>
          </a:p>
        </p:txBody>
      </p:sp>
      <p:grpSp>
        <p:nvGrpSpPr>
          <p:cNvPr id="224261" name="Group 3">
            <a:extLst>
              <a:ext uri="{FF2B5EF4-FFF2-40B4-BE49-F238E27FC236}">
                <a16:creationId xmlns:a16="http://schemas.microsoft.com/office/drawing/2014/main" id="{6EA44FA1-69CE-46AC-A8BE-058E6BB93A72}"/>
              </a:ext>
            </a:extLst>
          </p:cNvPr>
          <p:cNvGrpSpPr>
            <a:grpSpLocks/>
          </p:cNvGrpSpPr>
          <p:nvPr/>
        </p:nvGrpSpPr>
        <p:grpSpPr bwMode="auto">
          <a:xfrm>
            <a:off x="0" y="0"/>
            <a:ext cx="9144000" cy="609600"/>
            <a:chOff x="0" y="2448"/>
            <a:chExt cx="5760" cy="384"/>
          </a:xfrm>
        </p:grpSpPr>
        <p:sp>
          <p:nvSpPr>
            <p:cNvPr id="224263" name="Rectangle 4">
              <a:extLst>
                <a:ext uri="{FF2B5EF4-FFF2-40B4-BE49-F238E27FC236}">
                  <a16:creationId xmlns:a16="http://schemas.microsoft.com/office/drawing/2014/main" id="{A266FC2F-2C5B-4795-80AA-4FC0C2AAB3A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24264" name="Text Box 5">
              <a:extLst>
                <a:ext uri="{FF2B5EF4-FFF2-40B4-BE49-F238E27FC236}">
                  <a16:creationId xmlns:a16="http://schemas.microsoft.com/office/drawing/2014/main" id="{822741EC-A64B-48D0-B0C6-07D09D4164B1}"/>
                </a:ext>
              </a:extLst>
            </p:cNvPr>
            <p:cNvSpPr txBox="1">
              <a:spLocks noChangeArrowheads="1"/>
            </p:cNvSpPr>
            <p:nvPr/>
          </p:nvSpPr>
          <p:spPr bwMode="auto">
            <a:xfrm>
              <a:off x="0" y="2448"/>
              <a:ext cx="2120"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i="1" dirty="0">
                  <a:solidFill>
                    <a:schemeClr val="bg1"/>
                  </a:solidFill>
                  <a:latin typeface="Times New Roman" panose="02020603050405020304" pitchFamily="18" charset="0"/>
                </a:rPr>
                <a:t>Designing Subnets</a:t>
              </a:r>
            </a:p>
          </p:txBody>
        </p:sp>
      </p:grpSp>
      <p:pic>
        <p:nvPicPr>
          <p:cNvPr id="224262" name="Picture 10">
            <a:extLst>
              <a:ext uri="{FF2B5EF4-FFF2-40B4-BE49-F238E27FC236}">
                <a16:creationId xmlns:a16="http://schemas.microsoft.com/office/drawing/2014/main" id="{1EFA78EA-4FD6-4340-A90F-743F5572FDFA}"/>
              </a:ext>
            </a:extLst>
          </p:cNvPr>
          <p:cNvPicPr>
            <a:picLocks noChangeAspect="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2628900" y="4267200"/>
            <a:ext cx="55245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Footer Placeholder 1">
            <a:extLst>
              <a:ext uri="{FF2B5EF4-FFF2-40B4-BE49-F238E27FC236}">
                <a16:creationId xmlns:a16="http://schemas.microsoft.com/office/drawing/2014/main" id="{ABC1BAE5-DE7F-4D7B-BFBF-BA33FDDB16C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6307" name="Slide Number Placeholder 2">
            <a:extLst>
              <a:ext uri="{FF2B5EF4-FFF2-40B4-BE49-F238E27FC236}">
                <a16:creationId xmlns:a16="http://schemas.microsoft.com/office/drawing/2014/main" id="{5C3ED2FB-6834-427B-B719-9D2A0B7A422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3A04D9-BB0B-4102-B14D-500B8EF16408}" type="slidenum">
              <a:rPr lang="en-US" altLang="zh-TW" b="0" smtClean="0"/>
              <a:pPr/>
              <a:t>122</a:t>
            </a:fld>
            <a:endParaRPr lang="en-US" altLang="zh-TW" b="0"/>
          </a:p>
        </p:txBody>
      </p:sp>
      <p:pic>
        <p:nvPicPr>
          <p:cNvPr id="226308" name="Picture 10">
            <a:extLst>
              <a:ext uri="{FF2B5EF4-FFF2-40B4-BE49-F238E27FC236}">
                <a16:creationId xmlns:a16="http://schemas.microsoft.com/office/drawing/2014/main" id="{CC2777C3-ACE5-4367-B858-648EB4718FC4}"/>
              </a:ext>
            </a:extLst>
          </p:cNvPr>
          <p:cNvPicPr>
            <a:picLocks noChangeAspect="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1529443" y="152400"/>
            <a:ext cx="6705600" cy="911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6309" name="Rectangle 4">
            <a:extLst>
              <a:ext uri="{FF2B5EF4-FFF2-40B4-BE49-F238E27FC236}">
                <a16:creationId xmlns:a16="http://schemas.microsoft.com/office/drawing/2014/main" id="{C3C92C78-1DCF-49E7-9FFE-1C7AAF2ABB4E}"/>
              </a:ext>
            </a:extLst>
          </p:cNvPr>
          <p:cNvSpPr>
            <a:spLocks noChangeArrowheads="1"/>
          </p:cNvSpPr>
          <p:nvPr/>
        </p:nvSpPr>
        <p:spPr bwMode="auto">
          <a:xfrm>
            <a:off x="299357" y="912360"/>
            <a:ext cx="9067800" cy="215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sz="2300" dirty="0">
                <a:solidFill>
                  <a:srgbClr val="F20000"/>
                </a:solidFill>
                <a:latin typeface="Times New Roman" panose="02020603050405020304" pitchFamily="18" charset="0"/>
              </a:rPr>
              <a:t>N</a:t>
            </a:r>
            <a:r>
              <a:rPr lang="en-US" altLang="en-US" sz="2300" dirty="0">
                <a:latin typeface="Times New Roman" panose="02020603050405020304" pitchFamily="18" charset="0"/>
              </a:rPr>
              <a:t>-</a:t>
            </a:r>
            <a:r>
              <a:rPr lang="en-US" altLang="en-US" sz="2300" b="0" dirty="0">
                <a:latin typeface="Times New Roman" panose="02020603050405020304" pitchFamily="18" charset="0"/>
              </a:rPr>
              <a:t>Total number of addresses in the granted block</a:t>
            </a:r>
          </a:p>
          <a:p>
            <a:pPr>
              <a:lnSpc>
                <a:spcPct val="150000"/>
              </a:lnSpc>
            </a:pPr>
            <a:r>
              <a:rPr lang="en-US" altLang="en-US" sz="2300" dirty="0" err="1">
                <a:solidFill>
                  <a:srgbClr val="F20000"/>
                </a:solidFill>
                <a:latin typeface="Times New Roman" panose="02020603050405020304" pitchFamily="18" charset="0"/>
              </a:rPr>
              <a:t>N</a:t>
            </a:r>
            <a:r>
              <a:rPr lang="en-US" altLang="en-US" sz="2300" baseline="-25000" dirty="0" err="1">
                <a:solidFill>
                  <a:srgbClr val="F20000"/>
                </a:solidFill>
                <a:latin typeface="Times New Roman" panose="02020603050405020304" pitchFamily="18" charset="0"/>
              </a:rPr>
              <a:t>sub</a:t>
            </a:r>
            <a:r>
              <a:rPr lang="en-US" altLang="en-US" sz="2300" dirty="0">
                <a:latin typeface="Times New Roman" panose="02020603050405020304" pitchFamily="18" charset="0"/>
              </a:rPr>
              <a:t> -</a:t>
            </a:r>
            <a:r>
              <a:rPr lang="en-US" altLang="en-US" sz="2300" b="0" dirty="0">
                <a:latin typeface="Times New Roman" panose="02020603050405020304" pitchFamily="18" charset="0"/>
              </a:rPr>
              <a:t> Number of addresses required in the subnet (has to be </a:t>
            </a:r>
            <a:r>
              <a:rPr lang="en-US" altLang="en-US" sz="2300" b="0" dirty="0">
                <a:solidFill>
                  <a:srgbClr val="C00000"/>
                </a:solidFill>
                <a:latin typeface="Times New Roman" panose="02020603050405020304" pitchFamily="18" charset="0"/>
              </a:rPr>
              <a:t>power of 2</a:t>
            </a:r>
            <a:r>
              <a:rPr lang="en-US" altLang="en-US" sz="2300" b="0" dirty="0">
                <a:latin typeface="Times New Roman" panose="02020603050405020304" pitchFamily="18" charset="0"/>
              </a:rPr>
              <a:t>).</a:t>
            </a:r>
          </a:p>
          <a:p>
            <a:pPr>
              <a:lnSpc>
                <a:spcPct val="150000"/>
              </a:lnSpc>
            </a:pPr>
            <a:r>
              <a:rPr lang="en-US" altLang="en-US" sz="2300" dirty="0">
                <a:solidFill>
                  <a:srgbClr val="F20000"/>
                </a:solidFill>
                <a:latin typeface="Times New Roman" panose="02020603050405020304" pitchFamily="18" charset="0"/>
              </a:rPr>
              <a:t>n</a:t>
            </a:r>
            <a:r>
              <a:rPr lang="en-US" altLang="en-US" sz="2300" dirty="0">
                <a:latin typeface="Times New Roman" panose="02020603050405020304" pitchFamily="18" charset="0"/>
              </a:rPr>
              <a:t>-</a:t>
            </a:r>
            <a:r>
              <a:rPr lang="en-US" altLang="en-US" sz="2300" b="0" dirty="0">
                <a:latin typeface="Times New Roman" panose="02020603050405020304" pitchFamily="18" charset="0"/>
              </a:rPr>
              <a:t> Prefix length of granted address block</a:t>
            </a:r>
          </a:p>
          <a:p>
            <a:pPr>
              <a:lnSpc>
                <a:spcPct val="150000"/>
              </a:lnSpc>
            </a:pPr>
            <a:r>
              <a:rPr lang="en-US" altLang="en-US" sz="2300" dirty="0">
                <a:solidFill>
                  <a:srgbClr val="F20000"/>
                </a:solidFill>
                <a:latin typeface="Times New Roman" panose="02020603050405020304" pitchFamily="18" charset="0"/>
              </a:rPr>
              <a:t>log</a:t>
            </a:r>
            <a:r>
              <a:rPr lang="en-US" altLang="en-US" sz="2300" baseline="-25000" dirty="0">
                <a:solidFill>
                  <a:srgbClr val="F20000"/>
                </a:solidFill>
                <a:latin typeface="Times New Roman" panose="02020603050405020304" pitchFamily="18" charset="0"/>
              </a:rPr>
              <a:t>2</a:t>
            </a:r>
            <a:r>
              <a:rPr lang="en-US" altLang="en-US" sz="2300" dirty="0">
                <a:solidFill>
                  <a:srgbClr val="F20000"/>
                </a:solidFill>
                <a:latin typeface="Times New Roman" panose="02020603050405020304" pitchFamily="18" charset="0"/>
              </a:rPr>
              <a:t>(N/</a:t>
            </a:r>
            <a:r>
              <a:rPr lang="en-US" altLang="en-US" sz="2300" dirty="0" err="1">
                <a:solidFill>
                  <a:srgbClr val="F20000"/>
                </a:solidFill>
                <a:latin typeface="Times New Roman" panose="02020603050405020304" pitchFamily="18" charset="0"/>
              </a:rPr>
              <a:t>N</a:t>
            </a:r>
            <a:r>
              <a:rPr lang="en-US" altLang="en-US" sz="2300" baseline="-25000" dirty="0" err="1">
                <a:solidFill>
                  <a:srgbClr val="F20000"/>
                </a:solidFill>
                <a:latin typeface="Times New Roman" panose="02020603050405020304" pitchFamily="18" charset="0"/>
              </a:rPr>
              <a:t>sub</a:t>
            </a:r>
            <a:r>
              <a:rPr lang="en-US" altLang="en-US" sz="2300" dirty="0">
                <a:solidFill>
                  <a:srgbClr val="F20000"/>
                </a:solidFill>
                <a:latin typeface="Times New Roman" panose="02020603050405020304" pitchFamily="18" charset="0"/>
              </a:rPr>
              <a:t>) </a:t>
            </a:r>
            <a:r>
              <a:rPr lang="en-US" altLang="en-US" sz="2300" dirty="0">
                <a:latin typeface="Times New Roman" panose="02020603050405020304" pitchFamily="18" charset="0"/>
              </a:rPr>
              <a:t>-</a:t>
            </a:r>
            <a:r>
              <a:rPr lang="en-US" altLang="en-US" sz="2300" b="0" dirty="0">
                <a:latin typeface="Times New Roman" panose="02020603050405020304" pitchFamily="18" charset="0"/>
              </a:rPr>
              <a:t> Gives Extra bits (apart from </a:t>
            </a:r>
            <a:r>
              <a:rPr lang="en-US" altLang="en-US" sz="2300" b="0" dirty="0">
                <a:solidFill>
                  <a:srgbClr val="C80404"/>
                </a:solidFill>
                <a:latin typeface="Times New Roman" panose="02020603050405020304" pitchFamily="18" charset="0"/>
              </a:rPr>
              <a:t>n</a:t>
            </a:r>
            <a:r>
              <a:rPr lang="en-US" altLang="en-US" sz="2300" b="0" dirty="0">
                <a:latin typeface="Times New Roman" panose="02020603050405020304" pitchFamily="18" charset="0"/>
              </a:rPr>
              <a:t> bits) needed to create subnet.</a:t>
            </a:r>
          </a:p>
        </p:txBody>
      </p:sp>
      <p:sp>
        <p:nvSpPr>
          <p:cNvPr id="2" name="Rectangle 1">
            <a:extLst>
              <a:ext uri="{FF2B5EF4-FFF2-40B4-BE49-F238E27FC236}">
                <a16:creationId xmlns:a16="http://schemas.microsoft.com/office/drawing/2014/main" id="{840EDE60-50FD-40F6-87FD-7BBC190AEFF8}"/>
              </a:ext>
            </a:extLst>
          </p:cNvPr>
          <p:cNvSpPr/>
          <p:nvPr/>
        </p:nvSpPr>
        <p:spPr>
          <a:xfrm>
            <a:off x="903514" y="3276600"/>
            <a:ext cx="7859486" cy="3206070"/>
          </a:xfrm>
          <a:prstGeom prst="rect">
            <a:avLst/>
          </a:prstGeom>
        </p:spPr>
        <p:txBody>
          <a:bodyPr wrap="square">
            <a:spAutoFit/>
          </a:bodyPr>
          <a:lstStyle/>
          <a:p>
            <a:r>
              <a:rPr lang="en-US" sz="2000" dirty="0">
                <a:solidFill>
                  <a:srgbClr val="0000FF"/>
                </a:solidFill>
                <a:latin typeface="Segoe UI Semibold" panose="020B0702040204020203" pitchFamily="34" charset="0"/>
                <a:cs typeface="Segoe UI Semibold" panose="020B0702040204020203" pitchFamily="34" charset="0"/>
              </a:rPr>
              <a:t>Just compare with subnetting in Classful</a:t>
            </a:r>
          </a:p>
          <a:p>
            <a:endParaRPr lang="en-US" sz="800" dirty="0"/>
          </a:p>
          <a:p>
            <a:pPr lvl="1">
              <a:spcAft>
                <a:spcPts val="600"/>
              </a:spcAft>
            </a:pPr>
            <a:r>
              <a:rPr lang="en-US" altLang="en-US" b="0" i="1" dirty="0">
                <a:solidFill>
                  <a:srgbClr val="F20000"/>
                </a:solidFill>
                <a:highlight>
                  <a:srgbClr val="FFFF00"/>
                </a:highlight>
                <a:latin typeface="Sitka Text" panose="02000505000000020004" pitchFamily="2" charset="0"/>
              </a:rPr>
              <a:t> </a:t>
            </a:r>
            <a:r>
              <a:rPr lang="en-US" altLang="en-US" sz="2400" i="1" dirty="0" err="1">
                <a:solidFill>
                  <a:srgbClr val="F20000"/>
                </a:solidFill>
                <a:highlight>
                  <a:srgbClr val="FFFF00"/>
                </a:highlight>
                <a:latin typeface="Sitka Text" panose="02000505000000020004" pitchFamily="2" charset="0"/>
              </a:rPr>
              <a:t>n</a:t>
            </a:r>
            <a:r>
              <a:rPr lang="en-US" altLang="en-US" sz="2400" baseline="-25000" dirty="0" err="1">
                <a:solidFill>
                  <a:srgbClr val="F20000"/>
                </a:solidFill>
                <a:highlight>
                  <a:srgbClr val="FFFF00"/>
                </a:highlight>
                <a:latin typeface="Sitka Text" panose="02000505000000020004" pitchFamily="2" charset="0"/>
              </a:rPr>
              <a:t>sub</a:t>
            </a:r>
            <a:r>
              <a:rPr lang="en-US" altLang="en-US" sz="2400" dirty="0">
                <a:solidFill>
                  <a:srgbClr val="F20000"/>
                </a:solidFill>
                <a:highlight>
                  <a:srgbClr val="FFFF00"/>
                </a:highlight>
                <a:latin typeface="Sitka Text" panose="02000505000000020004" pitchFamily="2" charset="0"/>
              </a:rPr>
              <a:t> = </a:t>
            </a:r>
            <a:r>
              <a:rPr lang="en-US" altLang="en-US" sz="2400" i="1" dirty="0">
                <a:solidFill>
                  <a:srgbClr val="F20000"/>
                </a:solidFill>
                <a:highlight>
                  <a:srgbClr val="FFFF00"/>
                </a:highlight>
                <a:latin typeface="Sitka Text" panose="02000505000000020004" pitchFamily="2" charset="0"/>
              </a:rPr>
              <a:t>n </a:t>
            </a:r>
            <a:r>
              <a:rPr lang="en-US" altLang="en-US" sz="2400" dirty="0">
                <a:solidFill>
                  <a:srgbClr val="F20000"/>
                </a:solidFill>
                <a:highlight>
                  <a:srgbClr val="FFFF00"/>
                </a:highlight>
                <a:latin typeface="Sitka Text" panose="02000505000000020004" pitchFamily="2" charset="0"/>
              </a:rPr>
              <a:t>+ log</a:t>
            </a:r>
            <a:r>
              <a:rPr lang="en-US" altLang="en-US" sz="4000" baseline="-25000" dirty="0">
                <a:solidFill>
                  <a:srgbClr val="F20000"/>
                </a:solidFill>
                <a:highlight>
                  <a:srgbClr val="FFFF00"/>
                </a:highlight>
                <a:latin typeface="Sitka Text" panose="02000505000000020004" pitchFamily="2" charset="0"/>
              </a:rPr>
              <a:t>2</a:t>
            </a:r>
            <a:r>
              <a:rPr lang="en-US" altLang="en-US" sz="4000" i="1" baseline="30000" dirty="0">
                <a:solidFill>
                  <a:srgbClr val="F20000"/>
                </a:solidFill>
                <a:highlight>
                  <a:srgbClr val="FFFF00"/>
                </a:highlight>
                <a:latin typeface="Sitka Text" panose="02000505000000020004" pitchFamily="2" charset="0"/>
              </a:rPr>
              <a:t>s              </a:t>
            </a:r>
            <a:endParaRPr lang="en-US" altLang="en-US" sz="3200" i="1" baseline="30000" dirty="0">
              <a:solidFill>
                <a:srgbClr val="F20000"/>
              </a:solidFill>
              <a:highlight>
                <a:srgbClr val="FFFF00"/>
              </a:highlight>
              <a:latin typeface="Sitka Text" panose="02000505000000020004" pitchFamily="2" charset="0"/>
            </a:endParaRPr>
          </a:p>
          <a:p>
            <a:r>
              <a:rPr lang="en-US" altLang="en-US" b="0" dirty="0">
                <a:latin typeface="Sitka Text" panose="02000505000000020004" pitchFamily="2" charset="0"/>
              </a:rPr>
              <a:t>       </a:t>
            </a:r>
            <a:r>
              <a:rPr lang="en-US" altLang="en-US" b="0" i="1" dirty="0">
                <a:latin typeface="Sitka Text" panose="02000505000000020004" pitchFamily="2" charset="0"/>
              </a:rPr>
              <a:t>Where</a:t>
            </a:r>
            <a:r>
              <a:rPr lang="en-US" altLang="en-US" sz="3200" b="0" i="1" dirty="0">
                <a:latin typeface="Sitka Text" panose="02000505000000020004" pitchFamily="2" charset="0"/>
              </a:rPr>
              <a:t> </a:t>
            </a:r>
            <a:r>
              <a:rPr lang="en-US" altLang="en-US" sz="2000" i="1" dirty="0">
                <a:solidFill>
                  <a:srgbClr val="C00000"/>
                </a:solidFill>
                <a:latin typeface="Sitka Text" panose="02000505000000020004" pitchFamily="2" charset="0"/>
              </a:rPr>
              <a:t>n</a:t>
            </a:r>
            <a:r>
              <a:rPr lang="en-US" altLang="en-US" sz="2000" b="0" i="1" dirty="0">
                <a:latin typeface="Sitka Text" panose="02000505000000020004" pitchFamily="2" charset="0"/>
              </a:rPr>
              <a:t> </a:t>
            </a:r>
            <a:r>
              <a:rPr lang="en-US" altLang="en-US" b="0" i="1" dirty="0">
                <a:latin typeface="Sitka Text" panose="02000505000000020004" pitchFamily="2" charset="0"/>
              </a:rPr>
              <a:t>is the length of </a:t>
            </a:r>
            <a:r>
              <a:rPr lang="en-US" altLang="en-US" i="1" dirty="0" err="1">
                <a:latin typeface="Sitka Text" panose="02000505000000020004" pitchFamily="2" charset="0"/>
              </a:rPr>
              <a:t>netid</a:t>
            </a:r>
            <a:r>
              <a:rPr lang="en-US" altLang="en-US" b="0" i="1" dirty="0">
                <a:latin typeface="Sitka Text" panose="02000505000000020004" pitchFamily="2" charset="0"/>
              </a:rPr>
              <a:t>, </a:t>
            </a:r>
          </a:p>
          <a:p>
            <a:pPr>
              <a:lnSpc>
                <a:spcPct val="150000"/>
              </a:lnSpc>
            </a:pPr>
            <a:r>
              <a:rPr lang="en-US" altLang="en-US" i="1" dirty="0">
                <a:latin typeface="Sitka Text" panose="02000505000000020004" pitchFamily="2" charset="0"/>
              </a:rPr>
              <a:t>       </a:t>
            </a:r>
            <a:r>
              <a:rPr lang="en-US" altLang="en-US" sz="2000" i="1" dirty="0" err="1">
                <a:solidFill>
                  <a:srgbClr val="C00000"/>
                </a:solidFill>
                <a:latin typeface="Sitka Text" panose="02000505000000020004" pitchFamily="2" charset="0"/>
              </a:rPr>
              <a:t>n</a:t>
            </a:r>
            <a:r>
              <a:rPr lang="en-US" altLang="en-US" sz="2000" i="1" baseline="-25000" dirty="0" err="1">
                <a:solidFill>
                  <a:srgbClr val="C00000"/>
                </a:solidFill>
                <a:latin typeface="Sitka Text" panose="02000505000000020004" pitchFamily="2" charset="0"/>
              </a:rPr>
              <a:t>sub</a:t>
            </a:r>
            <a:r>
              <a:rPr lang="en-US" altLang="en-US" b="0" i="1" dirty="0">
                <a:latin typeface="Sitka Text" panose="02000505000000020004" pitchFamily="2" charset="0"/>
              </a:rPr>
              <a:t> is the length of each</a:t>
            </a:r>
            <a:r>
              <a:rPr lang="en-US" altLang="en-US" sz="2000" b="0" i="1" dirty="0">
                <a:latin typeface="Sitka Text" panose="02000505000000020004" pitchFamily="2" charset="0"/>
              </a:rPr>
              <a:t> </a:t>
            </a:r>
            <a:r>
              <a:rPr lang="en-US" altLang="en-US" i="1" dirty="0" err="1">
                <a:latin typeface="Sitka Text" panose="02000505000000020004" pitchFamily="2" charset="0"/>
              </a:rPr>
              <a:t>subnetid</a:t>
            </a:r>
            <a:r>
              <a:rPr lang="en-US" altLang="en-US" sz="1600" b="0" i="1" dirty="0">
                <a:latin typeface="Sitka Text" panose="02000505000000020004" pitchFamily="2" charset="0"/>
              </a:rPr>
              <a:t> </a:t>
            </a:r>
            <a:r>
              <a:rPr lang="en-US" altLang="en-US" b="0" i="1" dirty="0">
                <a:latin typeface="Sitka Text" panose="02000505000000020004" pitchFamily="2" charset="0"/>
              </a:rPr>
              <a:t>(net id of each subnet). </a:t>
            </a:r>
          </a:p>
          <a:p>
            <a:pPr>
              <a:lnSpc>
                <a:spcPct val="150000"/>
              </a:lnSpc>
            </a:pPr>
            <a:r>
              <a:rPr lang="en-US" altLang="en-US" b="0" i="1" dirty="0">
                <a:latin typeface="Sitka Text" panose="02000505000000020004" pitchFamily="2" charset="0"/>
              </a:rPr>
              <a:t>       </a:t>
            </a:r>
            <a:r>
              <a:rPr lang="en-US" altLang="en-US" sz="2000" i="1" dirty="0">
                <a:solidFill>
                  <a:srgbClr val="C00000"/>
                </a:solidFill>
                <a:latin typeface="Sitka Text" panose="02000505000000020004" pitchFamily="2" charset="0"/>
              </a:rPr>
              <a:t>s</a:t>
            </a:r>
            <a:r>
              <a:rPr lang="en-US" altLang="en-US" b="0" i="1" dirty="0">
                <a:latin typeface="Sitka Text" panose="02000505000000020004" pitchFamily="2" charset="0"/>
              </a:rPr>
              <a:t> is the number of subnets which </a:t>
            </a:r>
            <a:r>
              <a:rPr lang="en-US" altLang="en-US" i="1" dirty="0">
                <a:solidFill>
                  <a:srgbClr val="C00000"/>
                </a:solidFill>
                <a:latin typeface="Sitka Text" panose="02000505000000020004" pitchFamily="2" charset="0"/>
              </a:rPr>
              <a:t>must be a power of 2</a:t>
            </a:r>
            <a:r>
              <a:rPr lang="en-US" altLang="en-US" b="0" i="1" dirty="0">
                <a:solidFill>
                  <a:srgbClr val="C00000"/>
                </a:solidFill>
                <a:latin typeface="Sitka Text" panose="02000505000000020004" pitchFamily="2" charset="0"/>
              </a:rPr>
              <a:t>.</a:t>
            </a:r>
          </a:p>
          <a:p>
            <a:pPr>
              <a:lnSpc>
                <a:spcPct val="150000"/>
              </a:lnSpc>
            </a:pPr>
            <a:r>
              <a:rPr lang="en-US" b="0" i="1" dirty="0">
                <a:solidFill>
                  <a:srgbClr val="C00000"/>
                </a:solidFill>
                <a:latin typeface="Sitka Text" panose="02000505000000020004" pitchFamily="2" charset="0"/>
              </a:rPr>
              <a:t>          Each subnet has equal no of addresses =</a:t>
            </a:r>
          </a:p>
          <a:p>
            <a:pPr>
              <a:lnSpc>
                <a:spcPct val="150000"/>
              </a:lnSpc>
            </a:pPr>
            <a:r>
              <a:rPr lang="en-US" b="0" i="1" dirty="0">
                <a:solidFill>
                  <a:srgbClr val="C00000"/>
                </a:solidFill>
                <a:latin typeface="Sitka Text" panose="02000505000000020004" pitchFamily="2" charset="0"/>
              </a:rPr>
              <a:t>		Total No of </a:t>
            </a:r>
            <a:r>
              <a:rPr lang="en-US" b="0" i="1" dirty="0" err="1">
                <a:solidFill>
                  <a:srgbClr val="C00000"/>
                </a:solidFill>
                <a:latin typeface="Sitka Text" panose="02000505000000020004" pitchFamily="2" charset="0"/>
              </a:rPr>
              <a:t>Addr</a:t>
            </a:r>
            <a:r>
              <a:rPr lang="en-US" b="0" i="1" dirty="0">
                <a:solidFill>
                  <a:srgbClr val="C00000"/>
                </a:solidFill>
                <a:latin typeface="Sitka Text" panose="02000505000000020004" pitchFamily="2" charset="0"/>
              </a:rPr>
              <a:t> in Block/No of Subnets</a:t>
            </a:r>
            <a:endParaRPr lang="en-US" dirty="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頁尾版面配置區 1">
            <a:extLst>
              <a:ext uri="{FF2B5EF4-FFF2-40B4-BE49-F238E27FC236}">
                <a16:creationId xmlns:a16="http://schemas.microsoft.com/office/drawing/2014/main" id="{512BCD31-43E7-417D-A7F0-098F2697053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7331" name="投影片編號版面配置區 2">
            <a:extLst>
              <a:ext uri="{FF2B5EF4-FFF2-40B4-BE49-F238E27FC236}">
                <a16:creationId xmlns:a16="http://schemas.microsoft.com/office/drawing/2014/main" id="{ACD96D2D-28E8-4136-B419-193AD86570A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9C08915-4329-49A7-845D-DDEF4A612C39}" type="slidenum">
              <a:rPr lang="en-US" altLang="zh-TW" b="0" smtClean="0"/>
              <a:pPr/>
              <a:t>123</a:t>
            </a:fld>
            <a:endParaRPr lang="en-US" altLang="zh-TW" b="0"/>
          </a:p>
        </p:txBody>
      </p:sp>
      <p:sp>
        <p:nvSpPr>
          <p:cNvPr id="227332" name="Text Box 2">
            <a:extLst>
              <a:ext uri="{FF2B5EF4-FFF2-40B4-BE49-F238E27FC236}">
                <a16:creationId xmlns:a16="http://schemas.microsoft.com/office/drawing/2014/main" id="{6C194935-C2FA-4EFD-81D6-A9025788FE26}"/>
              </a:ext>
            </a:extLst>
          </p:cNvPr>
          <p:cNvSpPr txBox="1">
            <a:spLocks noChangeArrowheads="1"/>
          </p:cNvSpPr>
          <p:nvPr/>
        </p:nvSpPr>
        <p:spPr bwMode="auto">
          <a:xfrm>
            <a:off x="381000" y="609600"/>
            <a:ext cx="853440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14000"/>
              </a:lnSpc>
              <a:spcAft>
                <a:spcPts val="600"/>
              </a:spcAft>
            </a:pPr>
            <a:r>
              <a:rPr lang="en-US" altLang="zh-TW" sz="2400" b="0" dirty="0">
                <a:solidFill>
                  <a:srgbClr val="0000FF"/>
                </a:solidFill>
                <a:latin typeface="Sitka Text" panose="02000505000000020004" pitchFamily="2" charset="0"/>
                <a:ea typeface="新細明體" panose="02020500000000000000" pitchFamily="18" charset="-120"/>
              </a:rPr>
              <a:t>An organization is granted the block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130.34.12.64/26</a:t>
            </a:r>
            <a:r>
              <a:rPr lang="en-US" altLang="zh-TW" sz="2400" b="0" dirty="0">
                <a:solidFill>
                  <a:srgbClr val="0000FF"/>
                </a:solidFill>
                <a:latin typeface="Sitka Text" panose="02000505000000020004" pitchFamily="2" charset="0"/>
                <a:ea typeface="新細明體" panose="02020500000000000000" pitchFamily="18" charset="-120"/>
              </a:rPr>
              <a:t>. The </a:t>
            </a:r>
            <a:r>
              <a:rPr lang="en-US" altLang="zh-TW" sz="2400" b="0" dirty="0">
                <a:latin typeface="Sitka Text" panose="02000505000000020004" pitchFamily="2" charset="0"/>
                <a:ea typeface="新細明體" panose="02020500000000000000" pitchFamily="18" charset="-120"/>
              </a:rPr>
              <a:t>organization needs </a:t>
            </a:r>
            <a:r>
              <a:rPr lang="en-US" altLang="zh-TW" sz="2400" b="0" dirty="0">
                <a:solidFill>
                  <a:srgbClr val="C80404"/>
                </a:solidFill>
                <a:latin typeface="Sitka Text" panose="02000505000000020004" pitchFamily="2" charset="0"/>
                <a:ea typeface="新細明體" panose="02020500000000000000" pitchFamily="18" charset="-120"/>
              </a:rPr>
              <a:t>four</a:t>
            </a:r>
            <a:r>
              <a:rPr lang="en-US" altLang="zh-TW" sz="2400" b="0" dirty="0">
                <a:solidFill>
                  <a:srgbClr val="0000FF"/>
                </a:solidFill>
                <a:latin typeface="Sitka Text" panose="02000505000000020004" pitchFamily="2" charset="0"/>
                <a:ea typeface="新細明體" panose="02020500000000000000" pitchFamily="18" charset="-120"/>
              </a:rPr>
              <a:t> subnetworks, each with an </a:t>
            </a:r>
            <a:r>
              <a:rPr lang="en-US" altLang="zh-TW" sz="2400" b="0" dirty="0">
                <a:solidFill>
                  <a:srgbClr val="FF0000"/>
                </a:solidFill>
                <a:latin typeface="Sitka Text" panose="02000505000000020004" pitchFamily="2" charset="0"/>
                <a:ea typeface="新細明體" panose="02020500000000000000" pitchFamily="18" charset="-120"/>
              </a:rPr>
              <a:t>equal number of hosts.</a:t>
            </a:r>
            <a:r>
              <a:rPr lang="en-US" altLang="zh-TW" sz="2400" b="0" dirty="0">
                <a:solidFill>
                  <a:srgbClr val="0000FF"/>
                </a:solidFill>
                <a:latin typeface="Sitka Text" panose="02000505000000020004" pitchFamily="2" charset="0"/>
                <a:ea typeface="新細明體" panose="02020500000000000000" pitchFamily="18" charset="-120"/>
              </a:rPr>
              <a:t> Design the subnetworks and find the information about each network.</a:t>
            </a:r>
          </a:p>
        </p:txBody>
      </p:sp>
      <p:grpSp>
        <p:nvGrpSpPr>
          <p:cNvPr id="227333" name="Group 3">
            <a:extLst>
              <a:ext uri="{FF2B5EF4-FFF2-40B4-BE49-F238E27FC236}">
                <a16:creationId xmlns:a16="http://schemas.microsoft.com/office/drawing/2014/main" id="{64ED8520-22D0-443F-BE41-AC482062FEBD}"/>
              </a:ext>
            </a:extLst>
          </p:cNvPr>
          <p:cNvGrpSpPr>
            <a:grpSpLocks/>
          </p:cNvGrpSpPr>
          <p:nvPr/>
        </p:nvGrpSpPr>
        <p:grpSpPr bwMode="auto">
          <a:xfrm>
            <a:off x="0" y="0"/>
            <a:ext cx="9144000" cy="609600"/>
            <a:chOff x="0" y="2448"/>
            <a:chExt cx="5760" cy="384"/>
          </a:xfrm>
        </p:grpSpPr>
        <p:sp>
          <p:nvSpPr>
            <p:cNvPr id="227336" name="Rectangle 4">
              <a:extLst>
                <a:ext uri="{FF2B5EF4-FFF2-40B4-BE49-F238E27FC236}">
                  <a16:creationId xmlns:a16="http://schemas.microsoft.com/office/drawing/2014/main" id="{B826E514-3C6E-4994-9FC9-40245EADF643}"/>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4501" name="Text Box 5">
              <a:extLst>
                <a:ext uri="{FF2B5EF4-FFF2-40B4-BE49-F238E27FC236}">
                  <a16:creationId xmlns:a16="http://schemas.microsoft.com/office/drawing/2014/main" id="{D82CF8B4-99ED-4736-98B3-2B5AC34AE8C0}"/>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5.32</a:t>
              </a:r>
              <a:endParaRPr lang="en-US" altLang="zh-TW" sz="3200" i="1">
                <a:solidFill>
                  <a:schemeClr val="bg1"/>
                </a:solidFill>
                <a:latin typeface="Times New Roman" panose="02020603050405020304" pitchFamily="18" charset="0"/>
                <a:ea typeface="新細明體" pitchFamily="18" charset="-120"/>
              </a:endParaRPr>
            </a:p>
          </p:txBody>
        </p:sp>
      </p:grpSp>
      <p:pic>
        <p:nvPicPr>
          <p:cNvPr id="227334" name="Picture 6">
            <a:extLst>
              <a:ext uri="{FF2B5EF4-FFF2-40B4-BE49-F238E27FC236}">
                <a16:creationId xmlns:a16="http://schemas.microsoft.com/office/drawing/2014/main" id="{74155AA2-A8F0-4343-A3BF-8E2782A3B0A8}"/>
              </a:ext>
            </a:extLst>
          </p:cNvPr>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2379663" y="5791200"/>
            <a:ext cx="6567487" cy="895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47CCEB7-EEB3-45E9-BF26-AB80B54A2F28}"/>
              </a:ext>
            </a:extLst>
          </p:cNvPr>
          <p:cNvSpPr/>
          <p:nvPr/>
        </p:nvSpPr>
        <p:spPr>
          <a:xfrm>
            <a:off x="427038" y="2362200"/>
            <a:ext cx="8488362" cy="3479671"/>
          </a:xfrm>
          <a:prstGeom prst="rect">
            <a:avLst/>
          </a:prstGeom>
        </p:spPr>
        <p:txBody>
          <a:bodyPr>
            <a:spAutoFit/>
          </a:bodyPr>
          <a:lstStyle/>
          <a:p>
            <a:pPr algn="just">
              <a:lnSpc>
                <a:spcPct val="114000"/>
              </a:lnSpc>
              <a:defRPr/>
            </a:pPr>
            <a:r>
              <a:rPr lang="en-US" altLang="zh-TW" sz="2700" dirty="0">
                <a:solidFill>
                  <a:srgbClr val="FF0000"/>
                </a:solidFill>
                <a:latin typeface="Sitka Text" panose="02000505000000020004" pitchFamily="2" charset="0"/>
                <a:ea typeface="新細明體" pitchFamily="18" charset="-120"/>
                <a:cs typeface="Arial" panose="020B0604020202020204" pitchFamily="34" charset="0"/>
              </a:rPr>
              <a:t>Solution</a:t>
            </a:r>
          </a:p>
          <a:p>
            <a:pPr algn="just">
              <a:lnSpc>
                <a:spcPct val="114000"/>
              </a:lnSpc>
              <a:defRPr/>
            </a:pPr>
            <a:r>
              <a:rPr lang="en-US" altLang="zh-TW" sz="2400" b="0" dirty="0">
                <a:latin typeface="Sitka Text" panose="02000505000000020004" pitchFamily="2" charset="0"/>
                <a:ea typeface="新細明體" pitchFamily="18" charset="-120"/>
              </a:rPr>
              <a:t>The number of addresses for the whole network can be found as </a:t>
            </a:r>
            <a:r>
              <a:rPr lang="en-US" altLang="zh-TW" sz="2400" dirty="0">
                <a:solidFill>
                  <a:srgbClr val="FF0000"/>
                </a:solidFill>
                <a:latin typeface="Sitka Text" panose="02000505000000020004" pitchFamily="2" charset="0"/>
                <a:ea typeface="新細明體" pitchFamily="18" charset="-120"/>
              </a:rPr>
              <a:t>N</a:t>
            </a:r>
            <a:r>
              <a:rPr lang="en-US" altLang="zh-TW" sz="2400" b="0" dirty="0">
                <a:solidFill>
                  <a:srgbClr val="FF0000"/>
                </a:solidFill>
                <a:latin typeface="Sitka Text" panose="02000505000000020004" pitchFamily="2" charset="0"/>
                <a:ea typeface="新細明體" pitchFamily="18" charset="-120"/>
              </a:rPr>
              <a:t> = </a:t>
            </a:r>
            <a:r>
              <a:rPr lang="en-US" altLang="zh-TW" sz="2400" b="0" dirty="0">
                <a:solidFill>
                  <a:srgbClr val="FF0000"/>
                </a:solidFill>
                <a:latin typeface="Segoe UI Semibold" panose="020B0702040204020203" pitchFamily="34" charset="0"/>
                <a:ea typeface="新細明體" pitchFamily="18" charset="-120"/>
                <a:cs typeface="Segoe UI Semibold" panose="020B0702040204020203" pitchFamily="34" charset="0"/>
              </a:rPr>
              <a:t>2</a:t>
            </a:r>
            <a:r>
              <a:rPr lang="en-US" altLang="zh-TW" sz="2400" b="0" baseline="30000" dirty="0">
                <a:solidFill>
                  <a:srgbClr val="FF0000"/>
                </a:solidFill>
                <a:latin typeface="Segoe UI Semibold" panose="020B0702040204020203" pitchFamily="34" charset="0"/>
                <a:ea typeface="新細明體" pitchFamily="18" charset="-120"/>
                <a:cs typeface="Segoe UI Semibold" panose="020B0702040204020203" pitchFamily="34" charset="0"/>
              </a:rPr>
              <a:t>( </a:t>
            </a:r>
            <a:r>
              <a:rPr lang="en-US" altLang="zh-TW" sz="2400" baseline="30000" dirty="0">
                <a:solidFill>
                  <a:srgbClr val="FF0000"/>
                </a:solidFill>
                <a:latin typeface="Segoe UI Semibold" panose="020B0702040204020203" pitchFamily="34" charset="0"/>
                <a:ea typeface="新細明體" pitchFamily="18" charset="-120"/>
                <a:cs typeface="Segoe UI Semibold" panose="020B0702040204020203" pitchFamily="34" charset="0"/>
              </a:rPr>
              <a:t>32 − 26 </a:t>
            </a:r>
            <a:r>
              <a:rPr lang="en-US" altLang="zh-TW" sz="2400" b="0" baseline="30000" dirty="0">
                <a:solidFill>
                  <a:srgbClr val="FF0000"/>
                </a:solidFill>
                <a:latin typeface="Segoe UI Semibold" panose="020B0702040204020203" pitchFamily="34" charset="0"/>
                <a:ea typeface="新細明體" pitchFamily="18" charset="-120"/>
                <a:cs typeface="Segoe UI Semibold" panose="020B0702040204020203" pitchFamily="34" charset="0"/>
              </a:rPr>
              <a:t>)</a:t>
            </a:r>
            <a:r>
              <a:rPr lang="en-US" altLang="zh-TW" sz="2400" b="0" dirty="0">
                <a:solidFill>
                  <a:srgbClr val="FF0000"/>
                </a:solidFill>
                <a:latin typeface="Segoe UI Semibold" panose="020B0702040204020203" pitchFamily="34" charset="0"/>
                <a:ea typeface="新細明體" pitchFamily="18" charset="-120"/>
                <a:cs typeface="Segoe UI Semibold" panose="020B0702040204020203" pitchFamily="34" charset="0"/>
              </a:rPr>
              <a:t> = 64</a:t>
            </a:r>
            <a:r>
              <a:rPr lang="en-US" altLang="zh-TW" sz="2400" b="0" dirty="0">
                <a:latin typeface="Sitka Text" panose="02000505000000020004" pitchFamily="2" charset="0"/>
                <a:ea typeface="新細明體" pitchFamily="18" charset="-120"/>
              </a:rPr>
              <a:t>. The first address in the network is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130.34.12.64/26</a:t>
            </a:r>
            <a:r>
              <a:rPr lang="en-US" altLang="zh-TW" sz="2400" b="0" dirty="0">
                <a:latin typeface="Sitka Text" panose="02000505000000020004" pitchFamily="2" charset="0"/>
                <a:ea typeface="新細明體" pitchFamily="18" charset="-120"/>
              </a:rPr>
              <a:t> and the last address is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130.34.12.127/26</a:t>
            </a:r>
            <a:r>
              <a:rPr lang="en-US" altLang="zh-TW" sz="2400" b="0" dirty="0">
                <a:latin typeface="Sitka Text" panose="02000505000000020004" pitchFamily="2" charset="0"/>
                <a:ea typeface="新細明體" pitchFamily="18" charset="-120"/>
              </a:rPr>
              <a:t>. We now design the sub networks:</a:t>
            </a:r>
          </a:p>
          <a:p>
            <a:pPr algn="just">
              <a:lnSpc>
                <a:spcPct val="114000"/>
              </a:lnSpc>
              <a:defRPr/>
            </a:pPr>
            <a:r>
              <a:rPr lang="en-US" altLang="zh-TW" sz="2400" dirty="0">
                <a:latin typeface="Sitka Text" panose="02000505000000020004" pitchFamily="2" charset="0"/>
                <a:ea typeface="新細明體" pitchFamily="18" charset="-120"/>
              </a:rPr>
              <a:t>1</a:t>
            </a:r>
            <a:r>
              <a:rPr lang="en-US" altLang="zh-TW" sz="2400" b="0" dirty="0">
                <a:latin typeface="Sitka Text" panose="02000505000000020004" pitchFamily="2" charset="0"/>
                <a:ea typeface="新細明體" pitchFamily="18" charset="-120"/>
              </a:rPr>
              <a:t>. We </a:t>
            </a:r>
            <a:r>
              <a:rPr lang="en-US" altLang="zh-TW" sz="2400" b="0" dirty="0">
                <a:solidFill>
                  <a:schemeClr val="tx2">
                    <a:lumMod val="60000"/>
                    <a:lumOff val="40000"/>
                  </a:schemeClr>
                </a:solidFill>
                <a:latin typeface="Sitka Text" panose="02000505000000020004" pitchFamily="2" charset="0"/>
                <a:ea typeface="新細明體" pitchFamily="18" charset="-120"/>
              </a:rPr>
              <a:t>grant </a:t>
            </a:r>
            <a:r>
              <a:rPr lang="en-US" altLang="zh-TW" sz="2400" b="0" dirty="0">
                <a:solidFill>
                  <a:srgbClr val="C80404"/>
                </a:solidFill>
                <a:latin typeface="Segoe UI Semibold" panose="020B0702040204020203" pitchFamily="34" charset="0"/>
                <a:ea typeface="新細明體" pitchFamily="18" charset="-120"/>
                <a:cs typeface="Segoe UI Semibold" panose="020B0702040204020203" pitchFamily="34" charset="0"/>
              </a:rPr>
              <a:t>16</a:t>
            </a:r>
            <a:r>
              <a:rPr lang="en-US" altLang="zh-TW" sz="2400" b="0" dirty="0">
                <a:solidFill>
                  <a:schemeClr val="tx2">
                    <a:lumMod val="60000"/>
                    <a:lumOff val="40000"/>
                  </a:schemeClr>
                </a:solidFill>
                <a:latin typeface="Sitka Text" panose="02000505000000020004" pitchFamily="2" charset="0"/>
                <a:ea typeface="新細明體" pitchFamily="18" charset="-120"/>
              </a:rPr>
              <a:t> addresses </a:t>
            </a:r>
            <a:r>
              <a:rPr lang="en-US" altLang="zh-TW" sz="2400" b="0" dirty="0">
                <a:latin typeface="Sitka Text" panose="02000505000000020004" pitchFamily="2" charset="0"/>
                <a:ea typeface="新細明體" pitchFamily="18" charset="-120"/>
              </a:rPr>
              <a:t>for each sub network to meet the 	first requirement (</a:t>
            </a:r>
            <a:r>
              <a:rPr lang="en-US" altLang="zh-TW" sz="2400" b="0" dirty="0">
                <a:solidFill>
                  <a:srgbClr val="FF0000"/>
                </a:solidFill>
                <a:latin typeface="Segoe UI Semibold" panose="020B0702040204020203" pitchFamily="34" charset="0"/>
                <a:ea typeface="新細明體" pitchFamily="18" charset="-120"/>
                <a:cs typeface="Segoe UI Semibold" panose="020B0702040204020203" pitchFamily="34" charset="0"/>
              </a:rPr>
              <a:t>16</a:t>
            </a:r>
            <a:r>
              <a:rPr lang="en-US" altLang="zh-TW" sz="2400" b="0" dirty="0">
                <a:solidFill>
                  <a:srgbClr val="FF0000"/>
                </a:solidFill>
                <a:latin typeface="Sitka Text" panose="02000505000000020004" pitchFamily="2" charset="0"/>
                <a:ea typeface="新細明體" pitchFamily="18" charset="-120"/>
              </a:rPr>
              <a:t> is a power of </a:t>
            </a:r>
            <a:r>
              <a:rPr lang="en-US" altLang="zh-TW" sz="2400" b="0" dirty="0">
                <a:solidFill>
                  <a:srgbClr val="FF0000"/>
                </a:solidFill>
                <a:latin typeface="Segoe UI Semibold" panose="020B0702040204020203" pitchFamily="34" charset="0"/>
                <a:ea typeface="新細明體" pitchFamily="18" charset="-120"/>
                <a:cs typeface="Segoe UI Semibold" panose="020B0702040204020203" pitchFamily="34" charset="0"/>
              </a:rPr>
              <a:t>2</a:t>
            </a:r>
            <a:r>
              <a:rPr lang="en-US" altLang="zh-TW" sz="2400" b="0" dirty="0">
                <a:latin typeface="Sitka Text" panose="02000505000000020004" pitchFamily="2" charset="0"/>
                <a:ea typeface="新細明體" pitchFamily="18" charset="-120"/>
              </a:rPr>
              <a:t>).</a:t>
            </a:r>
          </a:p>
          <a:p>
            <a:pPr algn="just">
              <a:lnSpc>
                <a:spcPct val="114000"/>
              </a:lnSpc>
              <a:defRPr/>
            </a:pPr>
            <a:r>
              <a:rPr lang="en-US" altLang="zh-TW" sz="2400" dirty="0">
                <a:latin typeface="Sitka Text" panose="02000505000000020004" pitchFamily="2" charset="0"/>
                <a:ea typeface="新細明體" pitchFamily="18" charset="-120"/>
              </a:rPr>
              <a:t>2</a:t>
            </a:r>
            <a:r>
              <a:rPr lang="en-US" altLang="zh-TW" sz="2400" b="0" dirty="0">
                <a:latin typeface="Sitka Text" panose="02000505000000020004" pitchFamily="2" charset="0"/>
                <a:ea typeface="新細明體" pitchFamily="18" charset="-120"/>
              </a:rPr>
              <a:t>. The subnetwork mask for each subnetwork is: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頁尾版面配置區 1">
            <a:extLst>
              <a:ext uri="{FF2B5EF4-FFF2-40B4-BE49-F238E27FC236}">
                <a16:creationId xmlns:a16="http://schemas.microsoft.com/office/drawing/2014/main" id="{95CACACB-980E-4A8C-AB1A-DB2C5A3EAB7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9379" name="投影片編號版面配置區 2">
            <a:extLst>
              <a:ext uri="{FF2B5EF4-FFF2-40B4-BE49-F238E27FC236}">
                <a16:creationId xmlns:a16="http://schemas.microsoft.com/office/drawing/2014/main" id="{8FBF8A21-7BD5-43E0-AB10-5882E9E40F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2459F80-BF47-4FBD-B431-FB97EF8D43C4}" type="slidenum">
              <a:rPr lang="en-US" altLang="zh-TW" b="0" smtClean="0"/>
              <a:pPr/>
              <a:t>124</a:t>
            </a:fld>
            <a:endParaRPr lang="en-US" altLang="zh-TW" b="0"/>
          </a:p>
        </p:txBody>
      </p:sp>
      <p:sp>
        <p:nvSpPr>
          <p:cNvPr id="229380" name="Text Box 2">
            <a:extLst>
              <a:ext uri="{FF2B5EF4-FFF2-40B4-BE49-F238E27FC236}">
                <a16:creationId xmlns:a16="http://schemas.microsoft.com/office/drawing/2014/main" id="{AD2360A0-BBF4-4E34-AE16-5361AFA9AB98}"/>
              </a:ext>
            </a:extLst>
          </p:cNvPr>
          <p:cNvSpPr txBox="1">
            <a:spLocks noChangeArrowheads="1"/>
          </p:cNvSpPr>
          <p:nvPr/>
        </p:nvSpPr>
        <p:spPr bwMode="auto">
          <a:xfrm>
            <a:off x="152400" y="454802"/>
            <a:ext cx="8839200" cy="293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nSpc>
                <a:spcPct val="150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3.</a:t>
            </a:r>
            <a:r>
              <a:rPr lang="en-US" altLang="zh-TW" sz="2400" dirty="0">
                <a:latin typeface="Sitka Text" panose="02000505000000020004" pitchFamily="2" charset="0"/>
                <a:ea typeface="新細明體" panose="02020500000000000000" pitchFamily="18" charset="-120"/>
                <a:cs typeface="Arial" panose="020B0604020202020204" pitchFamily="34" charset="0"/>
              </a:rPr>
              <a:t> We grant </a:t>
            </a:r>
            <a:r>
              <a:rPr lang="en-US" altLang="zh-TW" sz="240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sz="2400" dirty="0">
                <a:latin typeface="Sitka Text" panose="02000505000000020004" pitchFamily="2" charset="0"/>
                <a:ea typeface="新細明體" panose="02020500000000000000" pitchFamily="18" charset="-120"/>
                <a:cs typeface="Arial" panose="020B0604020202020204" pitchFamily="34" charset="0"/>
              </a:rPr>
              <a:t> addresses to each subnet starting from the 	first available address. Figure </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5.32</a:t>
            </a:r>
            <a:r>
              <a:rPr lang="en-US" altLang="zh-TW" sz="2400" dirty="0">
                <a:latin typeface="Sitka Text" panose="02000505000000020004" pitchFamily="2" charset="0"/>
                <a:ea typeface="新細明體" panose="02020500000000000000" pitchFamily="18" charset="-120"/>
                <a:cs typeface="Arial" panose="020B0604020202020204" pitchFamily="34" charset="0"/>
              </a:rPr>
              <a:t> shows the sub-block 	for each subnet.</a:t>
            </a:r>
          </a:p>
          <a:p>
            <a:pPr>
              <a:lnSpc>
                <a:spcPct val="150000"/>
              </a:lnSpc>
            </a:pPr>
            <a:r>
              <a:rPr lang="en-US" altLang="zh-TW" sz="500" dirty="0">
                <a:latin typeface="Sitka Text" panose="02000505000000020004" pitchFamily="2" charset="0"/>
                <a:ea typeface="新細明體" panose="02020500000000000000" pitchFamily="18" charset="-120"/>
                <a:cs typeface="Arial" panose="020B0604020202020204" pitchFamily="34" charset="0"/>
              </a:rPr>
              <a:t> </a:t>
            </a:r>
            <a:endParaRPr lang="en-US" altLang="zh-TW" sz="100" dirty="0">
              <a:latin typeface="Sitka Text" panose="02000505000000020004" pitchFamily="2" charset="0"/>
              <a:ea typeface="新細明體" panose="02020500000000000000" pitchFamily="18" charset="-120"/>
              <a:cs typeface="Arial" panose="020B0604020202020204" pitchFamily="34" charset="0"/>
            </a:endParaRPr>
          </a:p>
          <a:p>
            <a:pPr>
              <a:lnSpc>
                <a:spcPct val="150000"/>
              </a:lnSpc>
            </a:pPr>
            <a:r>
              <a:rPr lang="en-US" altLang="zh-TW" sz="2400" dirty="0">
                <a:latin typeface="Sitka Text" panose="02000505000000020004" pitchFamily="2" charset="0"/>
                <a:ea typeface="新細明體" panose="02020500000000000000" pitchFamily="18" charset="-120"/>
                <a:cs typeface="Arial" panose="020B0604020202020204" pitchFamily="34" charset="0"/>
              </a:rPr>
              <a:t>Note that the </a:t>
            </a:r>
            <a:r>
              <a:rPr lang="en-US" altLang="zh-TW" sz="2400" dirty="0">
                <a:solidFill>
                  <a:srgbClr val="F20000"/>
                </a:solidFill>
                <a:latin typeface="Sitka Text" panose="02000505000000020004" pitchFamily="2" charset="0"/>
                <a:ea typeface="新細明體" panose="02020500000000000000" pitchFamily="18" charset="-120"/>
                <a:cs typeface="Arial" panose="020B0604020202020204" pitchFamily="34" charset="0"/>
              </a:rPr>
              <a:t>starting address in each subnetwork is divisible by the number of addresses in that subnetwork.</a:t>
            </a:r>
          </a:p>
        </p:txBody>
      </p:sp>
      <p:grpSp>
        <p:nvGrpSpPr>
          <p:cNvPr id="229381" name="Group 3">
            <a:extLst>
              <a:ext uri="{FF2B5EF4-FFF2-40B4-BE49-F238E27FC236}">
                <a16:creationId xmlns:a16="http://schemas.microsoft.com/office/drawing/2014/main" id="{80DB1214-73F3-4E4E-96FE-69F1E7409E58}"/>
              </a:ext>
            </a:extLst>
          </p:cNvPr>
          <p:cNvGrpSpPr>
            <a:grpSpLocks/>
          </p:cNvGrpSpPr>
          <p:nvPr/>
        </p:nvGrpSpPr>
        <p:grpSpPr bwMode="auto">
          <a:xfrm>
            <a:off x="0" y="0"/>
            <a:ext cx="9144000" cy="609600"/>
            <a:chOff x="0" y="2448"/>
            <a:chExt cx="5760" cy="384"/>
          </a:xfrm>
        </p:grpSpPr>
        <p:sp>
          <p:nvSpPr>
            <p:cNvPr id="229382" name="Rectangle 4">
              <a:extLst>
                <a:ext uri="{FF2B5EF4-FFF2-40B4-BE49-F238E27FC236}">
                  <a16:creationId xmlns:a16="http://schemas.microsoft.com/office/drawing/2014/main" id="{D67693C1-9240-46AA-9292-8D7B2679E1D7}"/>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6549" name="Text Box 5">
              <a:extLst>
                <a:ext uri="{FF2B5EF4-FFF2-40B4-BE49-F238E27FC236}">
                  <a16:creationId xmlns:a16="http://schemas.microsoft.com/office/drawing/2014/main" id="{AAC5632C-DEC2-4648-A1AA-8B28FDDF874C}"/>
                </a:ext>
              </a:extLst>
            </p:cNvPr>
            <p:cNvSpPr txBox="1">
              <a:spLocks noChangeArrowheads="1"/>
            </p:cNvSpPr>
            <p:nvPr/>
          </p:nvSpPr>
          <p:spPr bwMode="auto">
            <a:xfrm>
              <a:off x="0" y="2448"/>
              <a:ext cx="2832"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5.32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sp>
        <p:nvSpPr>
          <p:cNvPr id="2" name="Rectangle 1">
            <a:extLst>
              <a:ext uri="{FF2B5EF4-FFF2-40B4-BE49-F238E27FC236}">
                <a16:creationId xmlns:a16="http://schemas.microsoft.com/office/drawing/2014/main" id="{067A3DFB-C5DE-4AEB-9D3A-5CBA21D3E6D0}"/>
              </a:ext>
            </a:extLst>
          </p:cNvPr>
          <p:cNvSpPr/>
          <p:nvPr/>
        </p:nvSpPr>
        <p:spPr>
          <a:xfrm>
            <a:off x="228600" y="3581400"/>
            <a:ext cx="8839200" cy="2821798"/>
          </a:xfrm>
          <a:prstGeom prst="rect">
            <a:avLst/>
          </a:prstGeom>
          <a:ln>
            <a:solidFill>
              <a:srgbClr val="F20000"/>
            </a:solidFill>
          </a:ln>
        </p:spPr>
        <p:txBody>
          <a:bodyPr wrap="square">
            <a:spAutoFit/>
          </a:bodyPr>
          <a:lstStyle/>
          <a:p>
            <a:pPr eaLnBrk="1" hangingPunct="1"/>
            <a:r>
              <a:rPr lang="en-US" altLang="zh-TW" sz="2000" dirty="0">
                <a:solidFill>
                  <a:srgbClr val="D6321C"/>
                </a:solidFill>
              </a:rPr>
              <a:t>/28 </a:t>
            </a:r>
            <a:r>
              <a:rPr lang="en-US" altLang="zh-TW" sz="2000" dirty="0"/>
              <a:t>means subnet mask  255.255.255.240</a:t>
            </a:r>
          </a:p>
          <a:p>
            <a:pPr eaLnBrk="1" hangingPunct="1"/>
            <a:endParaRPr lang="en-US" altLang="zh-TW" sz="800" dirty="0"/>
          </a:p>
          <a:p>
            <a:pPr eaLnBrk="1" hangingPunct="1">
              <a:lnSpc>
                <a:spcPct val="150000"/>
              </a:lnSpc>
            </a:pPr>
            <a:r>
              <a:rPr lang="en-US" altLang="zh-TW" sz="2100" dirty="0">
                <a:solidFill>
                  <a:schemeClr val="bg2"/>
                </a:solidFill>
                <a:latin typeface="Sitka Text" panose="02000505000000020004" pitchFamily="2" charset="0"/>
              </a:rPr>
              <a:t>1</a:t>
            </a:r>
            <a:r>
              <a:rPr lang="en-US" altLang="zh-TW" sz="2100" baseline="30000" dirty="0">
                <a:solidFill>
                  <a:schemeClr val="bg2"/>
                </a:solidFill>
                <a:latin typeface="Sitka Text" panose="02000505000000020004" pitchFamily="2" charset="0"/>
              </a:rPr>
              <a:t>st </a:t>
            </a:r>
            <a:r>
              <a:rPr lang="en-US" altLang="zh-TW" sz="2100" dirty="0">
                <a:solidFill>
                  <a:schemeClr val="bg2"/>
                </a:solidFill>
                <a:latin typeface="Sitka Text" panose="02000505000000020004" pitchFamily="2" charset="0"/>
              </a:rPr>
              <a:t>address  in 1st subnet     </a:t>
            </a:r>
          </a:p>
          <a:p>
            <a:pPr eaLnBrk="1" hangingPunct="1">
              <a:lnSpc>
                <a:spcPct val="150000"/>
              </a:lnSpc>
            </a:pPr>
            <a:r>
              <a:rPr lang="en-US" altLang="zh-TW" sz="2000" dirty="0">
                <a:solidFill>
                  <a:srgbClr val="C00000"/>
                </a:solidFill>
                <a:latin typeface="Segoe UI Semibold" panose="020B0702040204020203" pitchFamily="34" charset="0"/>
                <a:cs typeface="Segoe UI Semibold" panose="020B0702040204020203" pitchFamily="34" charset="0"/>
              </a:rPr>
              <a:t> 	130.34.12.64 </a:t>
            </a:r>
            <a:r>
              <a:rPr lang="en-US" altLang="zh-TW" sz="2000" dirty="0">
                <a:solidFill>
                  <a:srgbClr val="C00000"/>
                </a:solidFill>
                <a:latin typeface="Sitka Text" panose="02000505000000020004" pitchFamily="2" charset="0"/>
              </a:rPr>
              <a:t>   AND  </a:t>
            </a:r>
            <a:r>
              <a:rPr lang="en-US" altLang="zh-TW" sz="2000" dirty="0">
                <a:latin typeface="Segoe UI Semibold" panose="020B0702040204020203" pitchFamily="34" charset="0"/>
                <a:cs typeface="Segoe UI Semibold" panose="020B0702040204020203" pitchFamily="34" charset="0"/>
              </a:rPr>
              <a:t>255.255.255.240  = </a:t>
            </a:r>
            <a:r>
              <a:rPr lang="en-US" altLang="zh-TW" sz="2000" dirty="0">
                <a:solidFill>
                  <a:srgbClr val="0000FF"/>
                </a:solidFill>
                <a:latin typeface="Segoe UI Semibold" panose="020B0702040204020203" pitchFamily="34" charset="0"/>
                <a:cs typeface="Segoe UI Semibold" panose="020B0702040204020203" pitchFamily="34" charset="0"/>
              </a:rPr>
              <a:t>130.34.12.64/28 </a:t>
            </a:r>
            <a:r>
              <a:rPr lang="en-US" altLang="zh-TW" sz="2000" dirty="0">
                <a:solidFill>
                  <a:srgbClr val="C00000"/>
                </a:solidFill>
                <a:latin typeface="Segoe UI Semibold" panose="020B0702040204020203" pitchFamily="34" charset="0"/>
                <a:cs typeface="Segoe UI Semibold" panose="020B0702040204020203" pitchFamily="34" charset="0"/>
              </a:rPr>
              <a:t> ,</a:t>
            </a:r>
            <a:r>
              <a:rPr lang="en-US" altLang="zh-TW" sz="2000" dirty="0">
                <a:solidFill>
                  <a:srgbClr val="C00000"/>
                </a:solidFill>
                <a:latin typeface="Sitka Text" panose="02000505000000020004" pitchFamily="2" charset="0"/>
              </a:rPr>
              <a:t> </a:t>
            </a:r>
          </a:p>
          <a:p>
            <a:pPr eaLnBrk="1" hangingPunct="1">
              <a:lnSpc>
                <a:spcPct val="150000"/>
              </a:lnSpc>
            </a:pPr>
            <a:r>
              <a:rPr lang="en-US" altLang="zh-TW" sz="2000" dirty="0">
                <a:solidFill>
                  <a:srgbClr val="C00000"/>
                </a:solidFill>
                <a:latin typeface="Sitka Text" panose="02000505000000020004" pitchFamily="2" charset="0"/>
              </a:rPr>
              <a:t>	check is it divisible by</a:t>
            </a:r>
            <a:r>
              <a:rPr lang="en-US" altLang="zh-TW" sz="2000" dirty="0">
                <a:solidFill>
                  <a:srgbClr val="C00000"/>
                </a:solidFill>
                <a:latin typeface="Segoe UI Semibold" panose="020B0702040204020203" pitchFamily="34" charset="0"/>
                <a:cs typeface="Segoe UI Semibold" panose="020B0702040204020203" pitchFamily="34" charset="0"/>
              </a:rPr>
              <a:t> 16</a:t>
            </a:r>
            <a:r>
              <a:rPr lang="en-US" altLang="zh-TW" sz="2000" dirty="0">
                <a:solidFill>
                  <a:srgbClr val="C00000"/>
                </a:solidFill>
                <a:latin typeface="Sitka Text" panose="02000505000000020004" pitchFamily="2" charset="0"/>
              </a:rPr>
              <a:t>  (Yes 64/16)</a:t>
            </a:r>
          </a:p>
          <a:p>
            <a:pPr eaLnBrk="1" hangingPunct="1">
              <a:lnSpc>
                <a:spcPct val="150000"/>
              </a:lnSpc>
            </a:pPr>
            <a:r>
              <a:rPr lang="en-US" altLang="zh-TW" sz="2100" dirty="0">
                <a:solidFill>
                  <a:schemeClr val="bg2"/>
                </a:solidFill>
                <a:latin typeface="Sitka Text" panose="02000505000000020004" pitchFamily="2" charset="0"/>
              </a:rPr>
              <a:t>Last address in 1st subnet,     </a:t>
            </a:r>
          </a:p>
          <a:p>
            <a:pPr eaLnBrk="1" hangingPunct="1">
              <a:lnSpc>
                <a:spcPct val="150000"/>
              </a:lnSpc>
            </a:pPr>
            <a:r>
              <a:rPr lang="en-US" altLang="zh-TW" sz="2000" dirty="0">
                <a:solidFill>
                  <a:srgbClr val="C00000"/>
                </a:solidFill>
                <a:latin typeface="Sitka Text" panose="02000505000000020004" pitchFamily="2" charset="0"/>
                <a:cs typeface="Segoe UI Semibold" panose="020B0702040204020203" pitchFamily="34" charset="0"/>
              </a:rPr>
              <a:t>    	</a:t>
            </a:r>
            <a:r>
              <a:rPr lang="en-US" altLang="zh-TW" sz="2000" dirty="0">
                <a:solidFill>
                  <a:srgbClr val="C00000"/>
                </a:solidFill>
                <a:latin typeface="Segoe UI Semibold" panose="020B0702040204020203" pitchFamily="34" charset="0"/>
                <a:cs typeface="Segoe UI Semibold" panose="020B0702040204020203" pitchFamily="34" charset="0"/>
              </a:rPr>
              <a:t>130.34.12.64 </a:t>
            </a:r>
            <a:r>
              <a:rPr lang="en-US" altLang="zh-TW" sz="2000" dirty="0">
                <a:solidFill>
                  <a:srgbClr val="C00000"/>
                </a:solidFill>
                <a:latin typeface="Sitka Text" panose="02000505000000020004" pitchFamily="2" charset="0"/>
              </a:rPr>
              <a:t>   </a:t>
            </a:r>
            <a:r>
              <a:rPr lang="en-US" altLang="zh-TW" sz="2000" dirty="0">
                <a:solidFill>
                  <a:srgbClr val="0000FF"/>
                </a:solidFill>
                <a:latin typeface="Sitka Text" panose="02000505000000020004" pitchFamily="2" charset="0"/>
              </a:rPr>
              <a:t>OR</a:t>
            </a:r>
            <a:r>
              <a:rPr lang="en-US" altLang="zh-TW" sz="2000" dirty="0">
                <a:solidFill>
                  <a:srgbClr val="C00000"/>
                </a:solidFill>
                <a:latin typeface="Sitka Text" panose="02000505000000020004" pitchFamily="2" charset="0"/>
              </a:rPr>
              <a:t> (NOT [ </a:t>
            </a:r>
            <a:r>
              <a:rPr lang="en-US" altLang="zh-TW" sz="2000" dirty="0">
                <a:latin typeface="Segoe UI Semibold" panose="020B0702040204020203" pitchFamily="34" charset="0"/>
                <a:cs typeface="Segoe UI Semibold" panose="020B0702040204020203" pitchFamily="34" charset="0"/>
              </a:rPr>
              <a:t>255.255.255.240 ] ) =</a:t>
            </a:r>
            <a:r>
              <a:rPr lang="en-US" altLang="zh-TW" sz="2000" dirty="0">
                <a:solidFill>
                  <a:srgbClr val="0000FF"/>
                </a:solidFill>
                <a:latin typeface="Segoe UI Semibold" panose="020B0702040204020203" pitchFamily="34" charset="0"/>
                <a:cs typeface="Segoe UI Semibold" panose="020B0702040204020203" pitchFamily="34" charset="0"/>
              </a:rPr>
              <a:t>130.34.12.79/28</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頁尾版面配置區 1">
            <a:extLst>
              <a:ext uri="{FF2B5EF4-FFF2-40B4-BE49-F238E27FC236}">
                <a16:creationId xmlns:a16="http://schemas.microsoft.com/office/drawing/2014/main" id="{BCD06F21-C92E-4FEE-A6E0-30D208985A7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1427" name="投影片編號版面配置區 2">
            <a:extLst>
              <a:ext uri="{FF2B5EF4-FFF2-40B4-BE49-F238E27FC236}">
                <a16:creationId xmlns:a16="http://schemas.microsoft.com/office/drawing/2014/main" id="{D5F93AE4-F3AB-4170-BA64-D14F47DBAE6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2B3F09D-458D-4DE0-8EE9-B6ECC4191191}" type="slidenum">
              <a:rPr lang="en-US" altLang="zh-TW" b="0" smtClean="0"/>
              <a:pPr/>
              <a:t>125</a:t>
            </a:fld>
            <a:endParaRPr lang="en-US" altLang="zh-TW" b="0"/>
          </a:p>
        </p:txBody>
      </p:sp>
      <p:sp>
        <p:nvSpPr>
          <p:cNvPr id="231428" name="Text Box 2">
            <a:extLst>
              <a:ext uri="{FF2B5EF4-FFF2-40B4-BE49-F238E27FC236}">
                <a16:creationId xmlns:a16="http://schemas.microsoft.com/office/drawing/2014/main" id="{3F028E22-51FD-41AF-A307-695DFB147D7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5.32</a:t>
            </a:r>
          </a:p>
        </p:txBody>
      </p:sp>
      <p:sp>
        <p:nvSpPr>
          <p:cNvPr id="231429" name="Rectangle 3">
            <a:extLst>
              <a:ext uri="{FF2B5EF4-FFF2-40B4-BE49-F238E27FC236}">
                <a16:creationId xmlns:a16="http://schemas.microsoft.com/office/drawing/2014/main" id="{7F21167F-C573-4D40-8CD3-C5562F36B9D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0" name="Rectangle 4">
            <a:extLst>
              <a:ext uri="{FF2B5EF4-FFF2-40B4-BE49-F238E27FC236}">
                <a16:creationId xmlns:a16="http://schemas.microsoft.com/office/drawing/2014/main" id="{8A90B9B5-9FE3-4E54-BE65-70EC4D038C7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1" name="Rectangle 5">
            <a:extLst>
              <a:ext uri="{FF2B5EF4-FFF2-40B4-BE49-F238E27FC236}">
                <a16:creationId xmlns:a16="http://schemas.microsoft.com/office/drawing/2014/main" id="{D39058D8-A181-4349-BDA9-DE29CE77FED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2" name="Rectangle 6">
            <a:extLst>
              <a:ext uri="{FF2B5EF4-FFF2-40B4-BE49-F238E27FC236}">
                <a16:creationId xmlns:a16="http://schemas.microsoft.com/office/drawing/2014/main" id="{B664FB88-B61A-4160-BFF6-F648DBEFF42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3" name="Rectangle 7">
            <a:extLst>
              <a:ext uri="{FF2B5EF4-FFF2-40B4-BE49-F238E27FC236}">
                <a16:creationId xmlns:a16="http://schemas.microsoft.com/office/drawing/2014/main" id="{A3071F63-2CD3-4CCE-8E6B-539F38FF0A8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4" name="Rectangle 8">
            <a:extLst>
              <a:ext uri="{FF2B5EF4-FFF2-40B4-BE49-F238E27FC236}">
                <a16:creationId xmlns:a16="http://schemas.microsoft.com/office/drawing/2014/main" id="{5591D432-D38A-4371-8F45-CA4DE30F011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1435" name="Rectangle 9">
            <a:extLst>
              <a:ext uri="{FF2B5EF4-FFF2-40B4-BE49-F238E27FC236}">
                <a16:creationId xmlns:a16="http://schemas.microsoft.com/office/drawing/2014/main" id="{7BE95506-24F2-4ED6-B217-AC140D75DF8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06570" name="Picture 10">
            <a:extLst>
              <a:ext uri="{FF2B5EF4-FFF2-40B4-BE49-F238E27FC236}">
                <a16:creationId xmlns:a16="http://schemas.microsoft.com/office/drawing/2014/main" id="{D6BAE594-1152-4AB7-AF3A-9E4DA8BE8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095750"/>
            <a:ext cx="8372475"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71" name="Picture 11">
            <a:extLst>
              <a:ext uri="{FF2B5EF4-FFF2-40B4-BE49-F238E27FC236}">
                <a16:creationId xmlns:a16="http://schemas.microsoft.com/office/drawing/2014/main" id="{38D4A576-BF82-4317-906B-D7092269C0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91" y="3949700"/>
            <a:ext cx="8335962"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1ACE55BE-F7C7-4CD6-8265-C968A1F8EECA}"/>
              </a:ext>
            </a:extLst>
          </p:cNvPr>
          <p:cNvSpPr/>
          <p:nvPr/>
        </p:nvSpPr>
        <p:spPr>
          <a:xfrm>
            <a:off x="716951" y="3159066"/>
            <a:ext cx="7556500" cy="400110"/>
          </a:xfrm>
          <a:prstGeom prst="rect">
            <a:avLst/>
          </a:prstGeom>
        </p:spPr>
        <p:txBody>
          <a:bodyPr wrap="square">
            <a:spAutoFit/>
          </a:bodyPr>
          <a:lstStyle/>
          <a:p>
            <a:pPr eaLnBrk="1" hangingPunct="1"/>
            <a:r>
              <a:rPr lang="en-US" altLang="zh-TW" sz="2000" dirty="0">
                <a:solidFill>
                  <a:srgbClr val="D6321C"/>
                </a:solidFill>
                <a:latin typeface="Segoe UI Semibold" panose="020B0702040204020203" pitchFamily="34" charset="0"/>
                <a:cs typeface="Segoe UI Semibold" panose="020B0702040204020203" pitchFamily="34" charset="0"/>
              </a:rPr>
              <a:t>Similarly Block information about other Subnets can be found.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06571"/>
                                        </p:tgtEl>
                                        <p:attrNameLst>
                                          <p:attrName>style.visibility</p:attrName>
                                        </p:attrNameLst>
                                      </p:cBhvr>
                                      <p:to>
                                        <p:strVal val="visible"/>
                                      </p:to>
                                    </p:set>
                                    <p:animEffect transition="in" filter="wipe(left)">
                                      <p:cBhvr>
                                        <p:cTn id="11" dur="5000"/>
                                        <p:tgtEl>
                                          <p:spTgt spid="70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頁尾版面配置區 1">
            <a:extLst>
              <a:ext uri="{FF2B5EF4-FFF2-40B4-BE49-F238E27FC236}">
                <a16:creationId xmlns:a16="http://schemas.microsoft.com/office/drawing/2014/main" id="{5A841F20-8FF7-401F-A98F-650AE476051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3475" name="投影片編號版面配置區 2">
            <a:extLst>
              <a:ext uri="{FF2B5EF4-FFF2-40B4-BE49-F238E27FC236}">
                <a16:creationId xmlns:a16="http://schemas.microsoft.com/office/drawing/2014/main" id="{CA04BFEC-F253-4B7C-ABF6-78B7D2944F6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B701469-0554-4AF4-A220-CDAC725F0484}" type="slidenum">
              <a:rPr lang="en-US" altLang="zh-TW" b="0" smtClean="0"/>
              <a:pPr/>
              <a:t>126</a:t>
            </a:fld>
            <a:endParaRPr lang="en-US" altLang="zh-TW" b="0"/>
          </a:p>
        </p:txBody>
      </p:sp>
      <p:sp>
        <p:nvSpPr>
          <p:cNvPr id="205828" name="Text Box 2">
            <a:extLst>
              <a:ext uri="{FF2B5EF4-FFF2-40B4-BE49-F238E27FC236}">
                <a16:creationId xmlns:a16="http://schemas.microsoft.com/office/drawing/2014/main" id="{9FCC79BE-A39D-4A9B-AD13-3F1009E8C6D9}"/>
              </a:ext>
            </a:extLst>
          </p:cNvPr>
          <p:cNvSpPr txBox="1">
            <a:spLocks noChangeArrowheads="1"/>
          </p:cNvSpPr>
          <p:nvPr/>
        </p:nvSpPr>
        <p:spPr bwMode="auto">
          <a:xfrm>
            <a:off x="152400" y="533400"/>
            <a:ext cx="8870950" cy="595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nSpc>
                <a:spcPct val="114000"/>
              </a:lnSpc>
              <a:defRPr/>
            </a:pPr>
            <a:r>
              <a:rPr lang="en-US" altLang="zh-TW" sz="2300" b="0" dirty="0">
                <a:latin typeface="Sitka Text" panose="02000505000000020004" pitchFamily="2" charset="0"/>
                <a:ea typeface="新細明體" pitchFamily="18" charset="-120"/>
                <a:cs typeface="Arial" panose="020B0604020202020204" pitchFamily="34" charset="0"/>
              </a:rPr>
              <a:t>An organization is granted a block of addresses with the beginning address </a:t>
            </a:r>
            <a:r>
              <a:rPr lang="en-US" altLang="zh-TW" sz="2300" dirty="0">
                <a:latin typeface="Segoe UI Semibold" panose="020B0702040204020203" pitchFamily="34" charset="0"/>
                <a:ea typeface="新細明體" pitchFamily="18" charset="-120"/>
                <a:cs typeface="Segoe UI Semibold" panose="020B0702040204020203" pitchFamily="34" charset="0"/>
              </a:rPr>
              <a:t>14.24.74.0/24</a:t>
            </a:r>
            <a:r>
              <a:rPr lang="en-US" altLang="zh-TW" sz="2300" b="0" dirty="0">
                <a:latin typeface="Sitka Text" panose="02000505000000020004" pitchFamily="2" charset="0"/>
                <a:ea typeface="新細明體" pitchFamily="18" charset="-120"/>
                <a:cs typeface="Arial" panose="020B0604020202020204" pitchFamily="34" charset="0"/>
              </a:rPr>
              <a:t>. The organization needs to have 3 subblocks of addresses to use in its three subnets as shown below:</a:t>
            </a:r>
          </a:p>
          <a:p>
            <a:pPr lvl="1">
              <a:lnSpc>
                <a:spcPct val="114000"/>
              </a:lnSpc>
              <a:defRPr/>
            </a:pP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One subblock of </a:t>
            </a:r>
            <a:r>
              <a:rPr lang="en-US" altLang="zh-TW" sz="2000" dirty="0">
                <a:solidFill>
                  <a:srgbClr val="C00000"/>
                </a:solidFill>
                <a:latin typeface="Sitka Text" panose="02000505000000020004" pitchFamily="2" charset="0"/>
                <a:ea typeface="新細明體" pitchFamily="18" charset="-120"/>
                <a:cs typeface="Arial" panose="020B0604020202020204" pitchFamily="34" charset="0"/>
              </a:rPr>
              <a:t>120</a:t>
            </a: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addresses.</a:t>
            </a:r>
          </a:p>
          <a:p>
            <a:pPr lvl="1">
              <a:lnSpc>
                <a:spcPct val="114000"/>
              </a:lnSpc>
              <a:defRPr/>
            </a:pP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One subblock of </a:t>
            </a:r>
            <a:r>
              <a:rPr lang="en-US" altLang="zh-TW" sz="2000" dirty="0">
                <a:solidFill>
                  <a:srgbClr val="C00000"/>
                </a:solidFill>
                <a:latin typeface="Sitka Text" panose="02000505000000020004" pitchFamily="2" charset="0"/>
                <a:ea typeface="新細明體" pitchFamily="18" charset="-120"/>
                <a:cs typeface="Arial" panose="020B0604020202020204" pitchFamily="34" charset="0"/>
              </a:rPr>
              <a:t>60</a:t>
            </a: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addresses.</a:t>
            </a:r>
          </a:p>
          <a:p>
            <a:pPr lvl="1">
              <a:lnSpc>
                <a:spcPct val="114000"/>
              </a:lnSpc>
              <a:defRPr/>
            </a:pP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One subblock of </a:t>
            </a:r>
            <a:r>
              <a:rPr lang="en-US" altLang="zh-TW" sz="2000" dirty="0">
                <a:solidFill>
                  <a:srgbClr val="C00000"/>
                </a:solidFill>
                <a:latin typeface="Sitka Text" panose="02000505000000020004" pitchFamily="2" charset="0"/>
                <a:ea typeface="新細明體" pitchFamily="18" charset="-120"/>
                <a:cs typeface="Arial" panose="020B0604020202020204" pitchFamily="34" charset="0"/>
              </a:rPr>
              <a:t>10</a:t>
            </a: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 addresses</a:t>
            </a:r>
            <a:r>
              <a:rPr lang="en-US" altLang="zh-TW" sz="2000" b="0" dirty="0">
                <a:solidFill>
                  <a:srgbClr val="F20000"/>
                </a:solidFill>
                <a:latin typeface="Sitka Text" panose="02000505000000020004" pitchFamily="2" charset="0"/>
                <a:ea typeface="新細明體" pitchFamily="18" charset="-120"/>
                <a:cs typeface="Arial" panose="020B0604020202020204" pitchFamily="34" charset="0"/>
              </a:rPr>
              <a:t>.</a:t>
            </a:r>
          </a:p>
          <a:p>
            <a:pPr>
              <a:lnSpc>
                <a:spcPct val="114000"/>
              </a:lnSpc>
              <a:defRPr/>
            </a:pPr>
            <a:r>
              <a:rPr lang="en-US" altLang="zh-TW" sz="2300" i="1" dirty="0">
                <a:solidFill>
                  <a:srgbClr val="F20000"/>
                </a:solidFill>
                <a:latin typeface="Sitka Text" panose="02000505000000020004" pitchFamily="2" charset="0"/>
                <a:ea typeface="新細明體" pitchFamily="18" charset="-120"/>
                <a:cs typeface="Arial" panose="020B0604020202020204" pitchFamily="34" charset="0"/>
              </a:rPr>
              <a:t>Solution</a:t>
            </a:r>
          </a:p>
          <a:p>
            <a:pPr>
              <a:lnSpc>
                <a:spcPct val="114000"/>
              </a:lnSpc>
              <a:defRPr/>
            </a:pPr>
            <a:r>
              <a:rPr lang="en-US" altLang="zh-TW" sz="2300" b="0" dirty="0">
                <a:latin typeface="Sitka Text" panose="02000505000000020004" pitchFamily="2" charset="0"/>
                <a:ea typeface="新細明體" pitchFamily="18" charset="-120"/>
                <a:cs typeface="Arial" panose="020B0604020202020204" pitchFamily="34" charset="0"/>
              </a:rPr>
              <a:t>   There are</a:t>
            </a:r>
            <a:r>
              <a:rPr lang="en-US" altLang="zh-TW" sz="2300" b="0" dirty="0">
                <a:latin typeface="Segoe UI Semibold" panose="020B0702040204020203" pitchFamily="34" charset="0"/>
                <a:ea typeface="新細明體" pitchFamily="18" charset="-120"/>
                <a:cs typeface="Segoe UI Semibold" panose="020B0702040204020203" pitchFamily="34" charset="0"/>
              </a:rPr>
              <a:t> </a:t>
            </a:r>
            <a:r>
              <a:rPr lang="en-US" altLang="zh-TW" sz="2300" dirty="0">
                <a:latin typeface="Segoe UI Semibold" panose="020B0702040204020203" pitchFamily="34" charset="0"/>
                <a:ea typeface="新細明體" pitchFamily="18" charset="-120"/>
                <a:cs typeface="Segoe UI Semibold" panose="020B0702040204020203" pitchFamily="34" charset="0"/>
              </a:rPr>
              <a:t>2</a:t>
            </a:r>
            <a:r>
              <a:rPr lang="en-US" altLang="zh-TW" sz="2300" baseline="30000" dirty="0">
                <a:latin typeface="Segoe UI Semibold" panose="020B0702040204020203" pitchFamily="34" charset="0"/>
                <a:ea typeface="新細明體" pitchFamily="18" charset="-120"/>
                <a:cs typeface="Segoe UI Semibold" panose="020B0702040204020203" pitchFamily="34" charset="0"/>
              </a:rPr>
              <a:t>32 − 24</a:t>
            </a:r>
            <a:r>
              <a:rPr lang="en-US" altLang="zh-TW" sz="2300" dirty="0">
                <a:latin typeface="Segoe UI Semibold" panose="020B0702040204020203" pitchFamily="34" charset="0"/>
                <a:ea typeface="新細明體" pitchFamily="18" charset="-120"/>
                <a:cs typeface="Segoe UI Semibold" panose="020B0702040204020203" pitchFamily="34" charset="0"/>
              </a:rPr>
              <a:t> </a:t>
            </a:r>
            <a:r>
              <a:rPr lang="en-US" altLang="zh-TW" sz="2300" dirty="0">
                <a:latin typeface="Sitka Text" panose="02000505000000020004" pitchFamily="2" charset="0"/>
                <a:ea typeface="新細明體" pitchFamily="18" charset="-120"/>
                <a:cs typeface="Arial" panose="020B0604020202020204" pitchFamily="34" charset="0"/>
              </a:rPr>
              <a:t>= </a:t>
            </a:r>
            <a:r>
              <a:rPr lang="en-US" altLang="zh-TW" sz="2300" dirty="0">
                <a:latin typeface="Segoe UI Semibold" panose="020B0702040204020203" pitchFamily="34" charset="0"/>
                <a:ea typeface="新細明體" pitchFamily="18" charset="-120"/>
                <a:cs typeface="Segoe UI Semibold" panose="020B0702040204020203" pitchFamily="34" charset="0"/>
              </a:rPr>
              <a:t>256 </a:t>
            </a:r>
            <a:r>
              <a:rPr lang="en-US" altLang="zh-TW" sz="2300" b="0" dirty="0">
                <a:latin typeface="Sitka Text" panose="02000505000000020004" pitchFamily="2" charset="0"/>
                <a:ea typeface="新細明體" pitchFamily="18" charset="-120"/>
                <a:cs typeface="Arial" panose="020B0604020202020204" pitchFamily="34" charset="0"/>
              </a:rPr>
              <a:t>addresses in this block. The first    </a:t>
            </a:r>
          </a:p>
          <a:p>
            <a:pPr>
              <a:lnSpc>
                <a:spcPct val="114000"/>
              </a:lnSpc>
              <a:defRPr/>
            </a:pPr>
            <a:r>
              <a:rPr lang="en-US" altLang="zh-TW" sz="2300" b="0" dirty="0">
                <a:latin typeface="Sitka Text" panose="02000505000000020004" pitchFamily="2" charset="0"/>
                <a:ea typeface="新細明體" pitchFamily="18" charset="-120"/>
                <a:cs typeface="Arial" panose="020B0604020202020204" pitchFamily="34" charset="0"/>
              </a:rPr>
              <a:t>   address is </a:t>
            </a:r>
            <a:r>
              <a:rPr lang="en-US" altLang="zh-TW" sz="2300" dirty="0">
                <a:latin typeface="Segoe UI Semibold" panose="020B0702040204020203" pitchFamily="34" charset="0"/>
                <a:ea typeface="新細明體" pitchFamily="18" charset="-120"/>
                <a:cs typeface="Segoe UI Semibold" panose="020B0702040204020203" pitchFamily="34" charset="0"/>
              </a:rPr>
              <a:t>14.24.74.0/24</a:t>
            </a:r>
            <a:r>
              <a:rPr lang="en-US" altLang="zh-TW" sz="2300" b="0" dirty="0">
                <a:latin typeface="Sitka Text" panose="02000505000000020004" pitchFamily="2" charset="0"/>
                <a:ea typeface="新細明體" pitchFamily="18" charset="-120"/>
                <a:cs typeface="Arial" panose="020B0604020202020204" pitchFamily="34" charset="0"/>
              </a:rPr>
              <a:t>; the last address is </a:t>
            </a:r>
            <a:r>
              <a:rPr lang="en-US" altLang="zh-TW" sz="2300" dirty="0">
                <a:latin typeface="Segoe UI Semibold" panose="020B0702040204020203" pitchFamily="34" charset="0"/>
                <a:ea typeface="新細明體" pitchFamily="18" charset="-120"/>
                <a:cs typeface="Segoe UI Semibold" panose="020B0702040204020203" pitchFamily="34" charset="0"/>
              </a:rPr>
              <a:t>14.24.74.255/24</a:t>
            </a:r>
            <a:r>
              <a:rPr lang="en-US" altLang="zh-TW" sz="2300" b="0" dirty="0">
                <a:latin typeface="Sitka Text" panose="02000505000000020004" pitchFamily="2" charset="0"/>
                <a:ea typeface="新細明體" pitchFamily="18" charset="-120"/>
                <a:cs typeface="Arial" panose="020B0604020202020204" pitchFamily="34" charset="0"/>
              </a:rPr>
              <a:t>.</a:t>
            </a:r>
          </a:p>
          <a:p>
            <a:pPr marL="1200150" lvl="1" indent="-457200">
              <a:lnSpc>
                <a:spcPct val="114000"/>
              </a:lnSpc>
              <a:buFontTx/>
              <a:buAutoNum type="alphaLcPeriod"/>
              <a:defRPr/>
            </a:pPr>
            <a:r>
              <a:rPr lang="en-US" altLang="zh-TW" sz="2300" b="0" dirty="0">
                <a:latin typeface="Sitka Text" panose="02000505000000020004" pitchFamily="2" charset="0"/>
                <a:ea typeface="新細明體" pitchFamily="18" charset="-120"/>
                <a:cs typeface="Arial" panose="020B0604020202020204" pitchFamily="34" charset="0"/>
              </a:rPr>
              <a:t>The number of addresses in the first subblock is not a power of </a:t>
            </a:r>
            <a:r>
              <a:rPr lang="en-US" altLang="zh-TW" sz="2300" dirty="0">
                <a:latin typeface="Segoe UI Semibold" panose="020B0702040204020203" pitchFamily="34" charset="0"/>
                <a:ea typeface="新細明體" pitchFamily="18" charset="-120"/>
                <a:cs typeface="Segoe UI Semibold" panose="020B0702040204020203" pitchFamily="34" charset="0"/>
              </a:rPr>
              <a:t>2. </a:t>
            </a:r>
            <a:r>
              <a:rPr lang="en-US" altLang="zh-TW" sz="2300" b="0" dirty="0">
                <a:latin typeface="Sitka Text" panose="02000505000000020004" pitchFamily="2" charset="0"/>
                <a:ea typeface="新細明體" pitchFamily="18" charset="-120"/>
                <a:cs typeface="Arial" panose="020B0604020202020204" pitchFamily="34" charset="0"/>
              </a:rPr>
              <a:t>We allocate </a:t>
            </a:r>
            <a:r>
              <a:rPr lang="en-US" altLang="zh-TW" sz="2300" b="0" dirty="0">
                <a:solidFill>
                  <a:srgbClr val="F20000"/>
                </a:solidFill>
                <a:latin typeface="Segoe UI Semibold" panose="020B0702040204020203" pitchFamily="34" charset="0"/>
                <a:ea typeface="新細明體" pitchFamily="18" charset="-120"/>
                <a:cs typeface="Segoe UI Semibold" panose="020B0702040204020203" pitchFamily="34" charset="0"/>
              </a:rPr>
              <a:t>128(=2</a:t>
            </a:r>
            <a:r>
              <a:rPr lang="en-US" altLang="zh-TW" sz="2300" b="0" baseline="30000" dirty="0">
                <a:solidFill>
                  <a:srgbClr val="F20000"/>
                </a:solidFill>
                <a:latin typeface="Segoe UI Semibold" panose="020B0702040204020203" pitchFamily="34" charset="0"/>
                <a:ea typeface="新細明體" pitchFamily="18" charset="-120"/>
                <a:cs typeface="Segoe UI Semibold" panose="020B0702040204020203" pitchFamily="34" charset="0"/>
              </a:rPr>
              <a:t>7</a:t>
            </a:r>
            <a:r>
              <a:rPr lang="en-US" altLang="zh-TW" sz="2300" b="0" dirty="0">
                <a:solidFill>
                  <a:srgbClr val="F20000"/>
                </a:solidFill>
                <a:latin typeface="Segoe UI Semibold" panose="020B0702040204020203" pitchFamily="34" charset="0"/>
                <a:ea typeface="新細明體" pitchFamily="18" charset="-120"/>
                <a:cs typeface="Segoe UI Semibold" panose="020B0702040204020203" pitchFamily="34" charset="0"/>
              </a:rPr>
              <a:t>) </a:t>
            </a:r>
            <a:r>
              <a:rPr lang="en-US" altLang="zh-TW" sz="2300" b="0" dirty="0">
                <a:solidFill>
                  <a:srgbClr val="F20000"/>
                </a:solidFill>
                <a:latin typeface="Sitka Text" panose="02000505000000020004" pitchFamily="2" charset="0"/>
                <a:ea typeface="新細明體" pitchFamily="18" charset="-120"/>
                <a:cs typeface="Arial" panose="020B0604020202020204" pitchFamily="34" charset="0"/>
              </a:rPr>
              <a:t>addresses</a:t>
            </a:r>
            <a:r>
              <a:rPr lang="en-US" altLang="zh-TW" sz="2300" b="0" dirty="0">
                <a:latin typeface="Sitka Text" panose="02000505000000020004" pitchFamily="2" charset="0"/>
                <a:ea typeface="新細明體" pitchFamily="18" charset="-120"/>
                <a:cs typeface="Arial" panose="020B0604020202020204" pitchFamily="34" charset="0"/>
              </a:rPr>
              <a:t>. The prefix length is</a:t>
            </a:r>
            <a:r>
              <a:rPr lang="en-US" altLang="zh-TW" sz="2300" dirty="0">
                <a:latin typeface="Segoe UI Semibold" panose="020B0702040204020203" pitchFamily="34" charset="0"/>
                <a:ea typeface="新細明體" pitchFamily="18" charset="-120"/>
                <a:cs typeface="Segoe UI Semibold" panose="020B0702040204020203" pitchFamily="34" charset="0"/>
              </a:rPr>
              <a:t> 25 </a:t>
            </a:r>
            <a:r>
              <a:rPr lang="en-US" altLang="zh-TW" b="0" dirty="0">
                <a:solidFill>
                  <a:srgbClr val="C00000"/>
                </a:solidFill>
                <a:latin typeface="Sitka Text" panose="02000505000000020004" pitchFamily="2" charset="0"/>
                <a:ea typeface="新細明體" pitchFamily="18" charset="-120"/>
                <a:cs typeface="Arial" panose="020B0604020202020204" pitchFamily="34" charset="0"/>
              </a:rPr>
              <a:t>(see Notes section)</a:t>
            </a:r>
            <a:r>
              <a:rPr lang="en-US" altLang="zh-TW" sz="2300" b="0" dirty="0">
                <a:latin typeface="Sitka Text" panose="02000505000000020004" pitchFamily="2" charset="0"/>
                <a:ea typeface="新細明體" pitchFamily="18" charset="-120"/>
                <a:cs typeface="Arial" panose="020B0604020202020204" pitchFamily="34" charset="0"/>
              </a:rPr>
              <a:t> . </a:t>
            </a:r>
            <a:r>
              <a:rPr lang="en-US" altLang="zh-TW" sz="2300" dirty="0">
                <a:latin typeface="Segoe UI Semibold" panose="020B0702040204020203" pitchFamily="34" charset="0"/>
                <a:ea typeface="新細明體" pitchFamily="18" charset="-120"/>
                <a:cs typeface="Segoe UI Semibold" panose="020B0702040204020203" pitchFamily="34" charset="0"/>
              </a:rPr>
              <a:t>14.24.74.0</a:t>
            </a:r>
            <a:r>
              <a:rPr lang="en-US" altLang="zh-TW" sz="2300" b="0" dirty="0">
                <a:latin typeface="Sitka Text" panose="02000505000000020004" pitchFamily="2" charset="0"/>
                <a:ea typeface="新細明體" pitchFamily="18" charset="-120"/>
                <a:cs typeface="Arial" panose="020B0604020202020204" pitchFamily="34" charset="0"/>
              </a:rPr>
              <a:t> </a:t>
            </a:r>
            <a:r>
              <a:rPr lang="en-US" altLang="zh-TW" sz="2300" b="0" dirty="0">
                <a:solidFill>
                  <a:srgbClr val="C00000"/>
                </a:solidFill>
                <a:latin typeface="Sitka Text" panose="02000505000000020004" pitchFamily="2" charset="0"/>
                <a:ea typeface="新細明體" pitchFamily="18" charset="-120"/>
                <a:cs typeface="Arial" panose="020B0604020202020204" pitchFamily="34" charset="0"/>
              </a:rPr>
              <a:t>divisible by </a:t>
            </a:r>
            <a:r>
              <a:rPr lang="en-US" altLang="zh-TW" sz="2300" dirty="0">
                <a:latin typeface="Segoe UI Semibold" panose="020B0702040204020203" pitchFamily="34" charset="0"/>
                <a:ea typeface="新細明體" pitchFamily="18" charset="-120"/>
                <a:cs typeface="Segoe UI Semibold" panose="020B0702040204020203" pitchFamily="34" charset="0"/>
              </a:rPr>
              <a:t>128</a:t>
            </a:r>
          </a:p>
          <a:p>
            <a:pPr marL="1200150" lvl="1" indent="-457200">
              <a:lnSpc>
                <a:spcPct val="114000"/>
              </a:lnSpc>
              <a:buFontTx/>
              <a:buAutoNum type="alphaLcPeriod"/>
              <a:defRPr/>
            </a:pPr>
            <a:r>
              <a:rPr lang="en-US" altLang="zh-TW" sz="2300" b="0" dirty="0">
                <a:latin typeface="Sitka Text" panose="02000505000000020004" pitchFamily="2" charset="0"/>
                <a:ea typeface="新細明體" pitchFamily="18" charset="-120"/>
                <a:cs typeface="Arial" panose="020B0604020202020204" pitchFamily="34" charset="0"/>
              </a:rPr>
              <a:t>The first address is </a:t>
            </a:r>
            <a:r>
              <a:rPr lang="en-US" altLang="zh-TW" sz="2300" dirty="0">
                <a:latin typeface="Segoe UI Semibold" panose="020B0702040204020203" pitchFamily="34" charset="0"/>
                <a:ea typeface="新細明體" pitchFamily="18" charset="-120"/>
                <a:cs typeface="Segoe UI Semibold" panose="020B0702040204020203" pitchFamily="34" charset="0"/>
              </a:rPr>
              <a:t>14.24.74.0/25</a:t>
            </a:r>
            <a:r>
              <a:rPr lang="en-US" altLang="zh-TW" sz="2300" b="0" dirty="0">
                <a:latin typeface="Sitka Text" panose="02000505000000020004" pitchFamily="2" charset="0"/>
                <a:ea typeface="新細明體" pitchFamily="18" charset="-120"/>
                <a:cs typeface="Arial" panose="020B0604020202020204" pitchFamily="34" charset="0"/>
              </a:rPr>
              <a:t>; the last address is </a:t>
            </a:r>
            <a:r>
              <a:rPr lang="en-US" altLang="zh-TW" sz="2300" dirty="0">
                <a:latin typeface="Segoe UI Semibold" panose="020B0702040204020203" pitchFamily="34" charset="0"/>
                <a:ea typeface="新細明體" pitchFamily="18" charset="-120"/>
                <a:cs typeface="Segoe UI Semibold" panose="020B0702040204020203" pitchFamily="34" charset="0"/>
              </a:rPr>
              <a:t>14.24.74.127/25</a:t>
            </a:r>
            <a:r>
              <a:rPr lang="en-US" altLang="zh-TW" sz="2300" b="0" dirty="0">
                <a:latin typeface="Sitka Text" panose="02000505000000020004" pitchFamily="2" charset="0"/>
                <a:ea typeface="新細明體" pitchFamily="18" charset="-120"/>
                <a:cs typeface="Arial" panose="020B0604020202020204" pitchFamily="34" charset="0"/>
              </a:rPr>
              <a:t> (</a:t>
            </a:r>
            <a:r>
              <a:rPr lang="en-US" altLang="zh-TW" sz="2000" b="0" dirty="0">
                <a:solidFill>
                  <a:srgbClr val="C00000"/>
                </a:solidFill>
                <a:latin typeface="Sitka Text" panose="02000505000000020004" pitchFamily="2" charset="0"/>
                <a:ea typeface="新細明體" pitchFamily="18" charset="-120"/>
                <a:cs typeface="Arial" panose="020B0604020202020204" pitchFamily="34" charset="0"/>
              </a:rPr>
              <a:t>see Notes section</a:t>
            </a:r>
            <a:r>
              <a:rPr lang="en-US" altLang="zh-TW" sz="2300" b="0" dirty="0">
                <a:latin typeface="Sitka Text" panose="02000505000000020004" pitchFamily="2" charset="0"/>
                <a:ea typeface="新細明體" pitchFamily="18" charset="-120"/>
                <a:cs typeface="Arial" panose="020B0604020202020204" pitchFamily="34" charset="0"/>
              </a:rPr>
              <a:t>).</a:t>
            </a:r>
          </a:p>
        </p:txBody>
      </p:sp>
      <p:grpSp>
        <p:nvGrpSpPr>
          <p:cNvPr id="233477" name="Group 3">
            <a:extLst>
              <a:ext uri="{FF2B5EF4-FFF2-40B4-BE49-F238E27FC236}">
                <a16:creationId xmlns:a16="http://schemas.microsoft.com/office/drawing/2014/main" id="{BF94B945-62C1-4D9A-8930-12E9872E405A}"/>
              </a:ext>
            </a:extLst>
          </p:cNvPr>
          <p:cNvGrpSpPr>
            <a:grpSpLocks/>
          </p:cNvGrpSpPr>
          <p:nvPr/>
        </p:nvGrpSpPr>
        <p:grpSpPr bwMode="auto">
          <a:xfrm>
            <a:off x="0" y="0"/>
            <a:ext cx="9144000" cy="609600"/>
            <a:chOff x="0" y="2448"/>
            <a:chExt cx="5760" cy="384"/>
          </a:xfrm>
        </p:grpSpPr>
        <p:sp>
          <p:nvSpPr>
            <p:cNvPr id="233479" name="Rectangle 4">
              <a:extLst>
                <a:ext uri="{FF2B5EF4-FFF2-40B4-BE49-F238E27FC236}">
                  <a16:creationId xmlns:a16="http://schemas.microsoft.com/office/drawing/2014/main" id="{3B5DBDD6-3B1A-4AD6-B1CB-BDE24D3CC6E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78597" name="Text Box 5">
              <a:extLst>
                <a:ext uri="{FF2B5EF4-FFF2-40B4-BE49-F238E27FC236}">
                  <a16:creationId xmlns:a16="http://schemas.microsoft.com/office/drawing/2014/main" id="{E415531A-B2F9-4645-8A15-72202E29483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5.33</a:t>
              </a:r>
              <a:endParaRPr lang="en-US" altLang="zh-TW" sz="3200" i="1">
                <a:solidFill>
                  <a:schemeClr val="bg1"/>
                </a:solidFill>
                <a:latin typeface="Times New Roman" panose="02020603050405020304" pitchFamily="18" charset="0"/>
                <a:ea typeface="新細明體" pitchFamily="18" charset="-120"/>
              </a:endParaRPr>
            </a:p>
          </p:txBody>
        </p:sp>
      </p:grpSp>
      <p:pic>
        <p:nvPicPr>
          <p:cNvPr id="233478" name="Picture 10">
            <a:extLst>
              <a:ext uri="{FF2B5EF4-FFF2-40B4-BE49-F238E27FC236}">
                <a16:creationId xmlns:a16="http://schemas.microsoft.com/office/drawing/2014/main" id="{B1ADB326-5165-4033-ADE5-7D0D92228832}"/>
              </a:ext>
            </a:extLst>
          </p:cNvPr>
          <p:cNvPicPr>
            <a:picLocks noChangeAspect="1"/>
          </p:cNvPicPr>
          <p:nvPr/>
        </p:nvPicPr>
        <p:blipFill>
          <a:blip r:embed="rId3">
            <a:lum bright="-20000" contrast="40000"/>
            <a:extLst>
              <a:ext uri="{28A0092B-C50C-407E-A947-70E740481C1C}">
                <a14:useLocalDpi xmlns:a14="http://schemas.microsoft.com/office/drawing/2010/main" val="0"/>
              </a:ext>
            </a:extLst>
          </a:blip>
          <a:srcRect/>
          <a:stretch>
            <a:fillRect/>
          </a:stretch>
        </p:blipFill>
        <p:spPr bwMode="auto">
          <a:xfrm>
            <a:off x="-5715000" y="623888"/>
            <a:ext cx="5029200" cy="114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2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82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828">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8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頁尾版面配置區 1">
            <a:extLst>
              <a:ext uri="{FF2B5EF4-FFF2-40B4-BE49-F238E27FC236}">
                <a16:creationId xmlns:a16="http://schemas.microsoft.com/office/drawing/2014/main" id="{90A76DF2-36A5-41DB-A9E6-1D6DD4867532}"/>
              </a:ext>
            </a:extLst>
          </p:cNvPr>
          <p:cNvSpPr>
            <a:spLocks noGrp="1"/>
          </p:cNvSpPr>
          <p:nvPr>
            <p:ph type="ftr" sz="quarter" idx="10"/>
          </p:nvPr>
        </p:nvSpPr>
        <p:spPr>
          <a:xfrm>
            <a:off x="0" y="6389688"/>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5523" name="投影片編號版面配置區 2">
            <a:extLst>
              <a:ext uri="{FF2B5EF4-FFF2-40B4-BE49-F238E27FC236}">
                <a16:creationId xmlns:a16="http://schemas.microsoft.com/office/drawing/2014/main" id="{84F6E39F-F32D-4231-843B-A059C4EE23A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5BF62B8-F06A-445F-A140-9740F0F2992A}" type="slidenum">
              <a:rPr lang="en-US" altLang="zh-TW" b="0" smtClean="0"/>
              <a:pPr/>
              <a:t>127</a:t>
            </a:fld>
            <a:endParaRPr lang="en-US" altLang="zh-TW" b="0"/>
          </a:p>
        </p:txBody>
      </p:sp>
      <p:sp>
        <p:nvSpPr>
          <p:cNvPr id="235524" name="Text Box 2">
            <a:extLst>
              <a:ext uri="{FF2B5EF4-FFF2-40B4-BE49-F238E27FC236}">
                <a16:creationId xmlns:a16="http://schemas.microsoft.com/office/drawing/2014/main" id="{5C75A3E4-1EA2-458B-8665-EEC87DAED4FD}"/>
              </a:ext>
            </a:extLst>
          </p:cNvPr>
          <p:cNvSpPr txBox="1">
            <a:spLocks noChangeArrowheads="1"/>
          </p:cNvSpPr>
          <p:nvPr/>
        </p:nvSpPr>
        <p:spPr bwMode="auto">
          <a:xfrm>
            <a:off x="152400" y="627063"/>
            <a:ext cx="8839200" cy="600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r>
              <a:rPr lang="en-US" altLang="zh-TW" sz="2400" b="0" dirty="0">
                <a:solidFill>
                  <a:schemeClr val="hlink"/>
                </a:solidFill>
                <a:latin typeface="Sitka Text" panose="02000505000000020004" pitchFamily="2" charset="0"/>
                <a:ea typeface="新細明體" panose="02020500000000000000" pitchFamily="18" charset="-120"/>
              </a:rPr>
              <a:t>b.</a:t>
            </a:r>
            <a:r>
              <a:rPr lang="en-US" altLang="zh-TW" sz="2400" b="0" dirty="0">
                <a:latin typeface="Sitka Text" panose="02000505000000020004" pitchFamily="2" charset="0"/>
                <a:ea typeface="新細明體" panose="02020500000000000000" pitchFamily="18" charset="-120"/>
              </a:rPr>
              <a:t> The number of addresses in the second subblock is not 	a power of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zh-TW" sz="2400" b="0" dirty="0">
                <a:latin typeface="Sitka Text" panose="02000505000000020004" pitchFamily="2" charset="0"/>
                <a:ea typeface="新細明體" panose="02020500000000000000" pitchFamily="18" charset="-120"/>
              </a:rPr>
              <a:t> either. We allocate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64</a:t>
            </a:r>
            <a:r>
              <a:rPr lang="en-US" altLang="zh-TW" sz="2400" b="0" dirty="0">
                <a:latin typeface="Sitka Text" panose="02000505000000020004" pitchFamily="2" charset="0"/>
                <a:ea typeface="新細明體" panose="02020500000000000000" pitchFamily="18" charset="-120"/>
              </a:rPr>
              <a:t> addresses. The 	subnet length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26</a:t>
            </a:r>
            <a:r>
              <a:rPr lang="en-US" altLang="zh-TW" sz="2400" b="0" dirty="0">
                <a:latin typeface="Sitka Text" panose="02000505000000020004" pitchFamily="2" charset="0"/>
                <a:ea typeface="新細明體" panose="02020500000000000000" pitchFamily="18" charset="-120"/>
              </a:rPr>
              <a:t>. </a:t>
            </a:r>
            <a:r>
              <a:rPr lang="en-US" altLang="zh-TW" sz="2400" b="0" dirty="0">
                <a:solidFill>
                  <a:srgbClr val="C00000"/>
                </a:solidFill>
                <a:latin typeface="Segoe UI Black" panose="020B0A02040204020203" pitchFamily="34" charset="0"/>
                <a:ea typeface="Segoe UI Black" panose="020B0A02040204020203" pitchFamily="34" charset="0"/>
              </a:rPr>
              <a:t>1</a:t>
            </a:r>
            <a:r>
              <a:rPr lang="en-US" altLang="zh-TW" sz="2400" b="0" baseline="30000" dirty="0">
                <a:solidFill>
                  <a:srgbClr val="C00000"/>
                </a:solidFill>
                <a:latin typeface="Sitka Text" panose="02000505000000020004" pitchFamily="2" charset="0"/>
                <a:ea typeface="新細明體" panose="02020500000000000000" pitchFamily="18" charset="-120"/>
              </a:rPr>
              <a:t>st</a:t>
            </a:r>
            <a:r>
              <a:rPr lang="en-US" altLang="zh-TW" sz="2400" b="0" dirty="0">
                <a:solidFill>
                  <a:srgbClr val="C00000"/>
                </a:solidFill>
                <a:latin typeface="Sitka Text" panose="02000505000000020004" pitchFamily="2" charset="0"/>
                <a:ea typeface="新細明體" panose="02020500000000000000" pitchFamily="18" charset="-120"/>
              </a:rPr>
              <a:t> address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14.24.74.128</a:t>
            </a:r>
            <a:r>
              <a:rPr lang="en-US" altLang="zh-TW" sz="2400" b="0" dirty="0">
                <a:latin typeface="Sitka Text" panose="02000505000000020004" pitchFamily="2" charset="0"/>
                <a:ea typeface="新細明體" panose="02020500000000000000" pitchFamily="18" charset="-120"/>
              </a:rPr>
              <a:t> </a:t>
            </a:r>
            <a:r>
              <a:rPr lang="en-US" altLang="zh-TW" sz="2000" b="0" dirty="0">
                <a:solidFill>
                  <a:srgbClr val="C00000"/>
                </a:solidFill>
                <a:latin typeface="Sitka Text" panose="02000505000000020004" pitchFamily="2" charset="0"/>
                <a:ea typeface="新細明體" panose="02020500000000000000" pitchFamily="18" charset="-120"/>
              </a:rPr>
              <a:t>divisible by </a:t>
            </a:r>
            <a:r>
              <a:rPr lang="en-US" altLang="zh-TW" sz="2000" b="0" dirty="0">
                <a:solidFill>
                  <a:srgbClr val="C00000"/>
                </a:solidFill>
                <a:latin typeface="Segoe UI Semibold" panose="020B0702040204020203" pitchFamily="34" charset="0"/>
                <a:ea typeface="新細明體" panose="02020500000000000000" pitchFamily="18" charset="-120"/>
                <a:cs typeface="Segoe UI Semibold" panose="020B0702040204020203" pitchFamily="34" charset="0"/>
              </a:rPr>
              <a:t>64</a:t>
            </a:r>
            <a:r>
              <a:rPr lang="en-US" altLang="zh-TW" sz="2400" b="0" dirty="0">
                <a:latin typeface="Sitka Text" panose="02000505000000020004" pitchFamily="2" charset="0"/>
                <a:ea typeface="新細明體" panose="02020500000000000000" pitchFamily="18" charset="-120"/>
              </a:rPr>
              <a:t>.</a:t>
            </a:r>
          </a:p>
          <a:p>
            <a:r>
              <a:rPr lang="en-US" altLang="zh-TW" sz="2400" b="0" dirty="0">
                <a:latin typeface="Sitka Text" panose="02000505000000020004" pitchFamily="2" charset="0"/>
                <a:ea typeface="新細明體" panose="02020500000000000000" pitchFamily="18" charset="-120"/>
              </a:rPr>
              <a:t>     The first address in this block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14.24.74.128/26</a:t>
            </a:r>
            <a:r>
              <a:rPr lang="en-US" altLang="zh-TW" sz="2400" b="0" dirty="0">
                <a:latin typeface="Sitka Text" panose="02000505000000020004" pitchFamily="2" charset="0"/>
                <a:ea typeface="新細明體" panose="02020500000000000000" pitchFamily="18" charset="-120"/>
              </a:rPr>
              <a:t>; the   </a:t>
            </a:r>
          </a:p>
          <a:p>
            <a:r>
              <a:rPr lang="en-US" altLang="zh-TW" sz="2400" b="0" dirty="0">
                <a:latin typeface="Sitka Text" panose="02000505000000020004" pitchFamily="2" charset="0"/>
                <a:ea typeface="新細明體" panose="02020500000000000000" pitchFamily="18" charset="-120"/>
              </a:rPr>
              <a:t>     last address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14.24.74.191/26</a:t>
            </a:r>
            <a:r>
              <a:rPr lang="en-US" altLang="zh-TW" sz="2400" b="0" dirty="0">
                <a:latin typeface="Sitka Text" panose="02000505000000020004" pitchFamily="2" charset="0"/>
                <a:ea typeface="新細明體" panose="02020500000000000000" pitchFamily="18" charset="-120"/>
              </a:rPr>
              <a:t>.</a:t>
            </a:r>
          </a:p>
          <a:p>
            <a:r>
              <a:rPr lang="en-US" altLang="zh-TW" sz="2400" b="0" dirty="0">
                <a:solidFill>
                  <a:schemeClr val="hlink"/>
                </a:solidFill>
                <a:latin typeface="Sitka Text" panose="02000505000000020004" pitchFamily="2" charset="0"/>
                <a:ea typeface="新細明體" panose="02020500000000000000" pitchFamily="18" charset="-120"/>
              </a:rPr>
              <a:t>c.</a:t>
            </a:r>
            <a:r>
              <a:rPr lang="en-US" altLang="zh-TW" sz="2400" b="0" dirty="0">
                <a:latin typeface="Sitka Text" panose="02000505000000020004" pitchFamily="2" charset="0"/>
                <a:ea typeface="新細明體" panose="02020500000000000000" pitchFamily="18" charset="-120"/>
              </a:rPr>
              <a:t> The number of addresses in the </a:t>
            </a:r>
            <a:r>
              <a:rPr lang="en-US" altLang="zh-TW" sz="2400" dirty="0">
                <a:latin typeface="Sitka Text" panose="02000505000000020004" pitchFamily="2" charset="0"/>
                <a:ea typeface="新細明體" panose="02020500000000000000" pitchFamily="18" charset="-120"/>
              </a:rPr>
              <a:t>third</a:t>
            </a:r>
            <a:r>
              <a:rPr lang="en-US" altLang="zh-TW" sz="2400" b="0" dirty="0">
                <a:latin typeface="Sitka Text" panose="02000505000000020004" pitchFamily="2" charset="0"/>
                <a:ea typeface="新細明體" panose="02020500000000000000" pitchFamily="18" charset="-120"/>
              </a:rPr>
              <a:t> subblock is not a 	power of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zh-TW" sz="2400" b="0" dirty="0">
                <a:latin typeface="Sitka Text" panose="02000505000000020004" pitchFamily="2" charset="0"/>
                <a:ea typeface="新細明體" panose="02020500000000000000" pitchFamily="18" charset="-120"/>
              </a:rPr>
              <a:t> either. We allocate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sz="2400" b="0" dirty="0">
                <a:latin typeface="Sitka Text" panose="02000505000000020004" pitchFamily="2" charset="0"/>
                <a:ea typeface="新細明體" panose="02020500000000000000" pitchFamily="18" charset="-120"/>
              </a:rPr>
              <a:t> addresses. The subnet 	mask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28</a:t>
            </a:r>
            <a:r>
              <a:rPr lang="en-US" altLang="zh-TW" sz="2400" b="0" dirty="0">
                <a:latin typeface="Sitka Text" panose="02000505000000020004" pitchFamily="2" charset="0"/>
                <a:ea typeface="新細明體" panose="02020500000000000000" pitchFamily="18" charset="-120"/>
              </a:rPr>
              <a:t>. The first address in this block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14.24.74.192/28</a:t>
            </a:r>
            <a:r>
              <a:rPr lang="en-US" altLang="zh-TW" sz="2400" b="0" dirty="0">
                <a:latin typeface="Sitka Text" panose="02000505000000020004" pitchFamily="2" charset="0"/>
                <a:ea typeface="新細明體" panose="02020500000000000000" pitchFamily="18" charset="-120"/>
              </a:rPr>
              <a:t>      </a:t>
            </a:r>
          </a:p>
          <a:p>
            <a:r>
              <a:rPr lang="en-US" altLang="zh-TW" sz="2400" b="0" dirty="0">
                <a:solidFill>
                  <a:srgbClr val="F20000"/>
                </a:solidFill>
                <a:latin typeface="Sitka Text" panose="02000505000000020004" pitchFamily="2" charset="0"/>
                <a:ea typeface="新細明體" panose="02020500000000000000" pitchFamily="18" charset="-120"/>
              </a:rPr>
              <a:t>     </a:t>
            </a:r>
            <a:r>
              <a:rPr lang="en-US" altLang="zh-TW" b="0" dirty="0">
                <a:solidFill>
                  <a:srgbClr val="F20000"/>
                </a:solidFill>
                <a:latin typeface="Sitka Text" panose="02000505000000020004" pitchFamily="2" charset="0"/>
                <a:ea typeface="新細明體" panose="02020500000000000000" pitchFamily="18" charset="-120"/>
              </a:rPr>
              <a:t>( Divisible by </a:t>
            </a:r>
            <a:r>
              <a:rPr lang="en-US" altLang="zh-TW" sz="2000" dirty="0">
                <a:solidFill>
                  <a:srgbClr val="F20000"/>
                </a:solidFill>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b="0" dirty="0">
                <a:solidFill>
                  <a:srgbClr val="F20000"/>
                </a:solidFill>
                <a:latin typeface="Sitka Text" panose="02000505000000020004" pitchFamily="2" charset="0"/>
                <a:ea typeface="新細明體" panose="02020500000000000000" pitchFamily="18" charset="-120"/>
              </a:rPr>
              <a:t>)</a:t>
            </a:r>
            <a:r>
              <a:rPr lang="en-US" altLang="zh-TW" b="0" dirty="0">
                <a:latin typeface="Sitka Text" panose="02000505000000020004" pitchFamily="2" charset="0"/>
                <a:ea typeface="新細明體" panose="02020500000000000000" pitchFamily="18" charset="-120"/>
              </a:rPr>
              <a:t>;</a:t>
            </a:r>
            <a:r>
              <a:rPr lang="en-US" altLang="zh-TW" sz="2400" b="0" dirty="0">
                <a:latin typeface="Sitka Text" panose="02000505000000020004" pitchFamily="2" charset="0"/>
                <a:ea typeface="新細明體" panose="02020500000000000000" pitchFamily="18" charset="-120"/>
              </a:rPr>
              <a:t> the last address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14.24.74.207/28</a:t>
            </a:r>
            <a:r>
              <a:rPr lang="en-US" altLang="zh-TW" sz="2400" b="0" dirty="0">
                <a:latin typeface="Sitka Text" panose="02000505000000020004" pitchFamily="2" charset="0"/>
                <a:ea typeface="新細明體" panose="02020500000000000000" pitchFamily="18" charset="-120"/>
              </a:rPr>
              <a:t>.</a:t>
            </a:r>
          </a:p>
          <a:p>
            <a:r>
              <a:rPr lang="en-US" altLang="zh-TW" sz="2400" b="0" dirty="0">
                <a:solidFill>
                  <a:schemeClr val="hlink"/>
                </a:solidFill>
                <a:latin typeface="Sitka Text" panose="02000505000000020004" pitchFamily="2" charset="0"/>
                <a:ea typeface="新細明體" panose="02020500000000000000" pitchFamily="18" charset="-120"/>
              </a:rPr>
              <a:t>d.</a:t>
            </a:r>
            <a:r>
              <a:rPr lang="en-US" altLang="zh-TW" sz="2400" b="0" dirty="0">
                <a:latin typeface="Sitka Text" panose="02000505000000020004" pitchFamily="2" charset="0"/>
                <a:ea typeface="新細明體" panose="02020500000000000000" pitchFamily="18" charset="-120"/>
              </a:rPr>
              <a:t> If we add all addresses in the previous subblocks, the 	result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208</a:t>
            </a:r>
            <a:r>
              <a:rPr lang="en-US" altLang="zh-TW" sz="2400" b="0" dirty="0">
                <a:latin typeface="Sitka Text" panose="02000505000000020004" pitchFamily="2" charset="0"/>
                <a:ea typeface="新細明體" panose="02020500000000000000" pitchFamily="18" charset="-120"/>
              </a:rPr>
              <a:t> addresses, which means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48</a:t>
            </a:r>
            <a:r>
              <a:rPr lang="en-US" altLang="zh-TW" sz="2400" b="0" dirty="0">
                <a:solidFill>
                  <a:srgbClr val="F20000"/>
                </a:solidFill>
                <a:latin typeface="Sitka Text" panose="02000505000000020004" pitchFamily="2" charset="0"/>
                <a:ea typeface="新細明體" panose="02020500000000000000" pitchFamily="18" charset="-120"/>
              </a:rPr>
              <a:t> addresses are 	left in reserve</a:t>
            </a:r>
            <a:r>
              <a:rPr lang="en-US" altLang="zh-TW" sz="2400" b="0" dirty="0">
                <a:latin typeface="Sitka Text" panose="02000505000000020004" pitchFamily="2" charset="0"/>
                <a:ea typeface="新細明體" panose="02020500000000000000" pitchFamily="18" charset="-120"/>
              </a:rPr>
              <a:t>. The first address in this range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14.24.74.209</a:t>
            </a:r>
            <a:r>
              <a:rPr lang="en-US" altLang="zh-TW" sz="2400" b="0" dirty="0">
                <a:latin typeface="Sitka Text" panose="02000505000000020004" pitchFamily="2" charset="0"/>
                <a:ea typeface="新細明體" panose="02020500000000000000" pitchFamily="18" charset="-120"/>
              </a:rPr>
              <a:t>. The last address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14.24.74.255</a:t>
            </a:r>
            <a:r>
              <a:rPr lang="en-US" altLang="zh-TW" sz="2400" b="0" dirty="0">
                <a:latin typeface="Sitka Text" panose="02000505000000020004" pitchFamily="2" charset="0"/>
                <a:ea typeface="新細明體" panose="02020500000000000000" pitchFamily="18" charset="-120"/>
              </a:rPr>
              <a:t>. </a:t>
            </a:r>
          </a:p>
          <a:p>
            <a:r>
              <a:rPr lang="en-US" altLang="zh-TW" sz="2400" b="0" dirty="0">
                <a:solidFill>
                  <a:schemeClr val="hlink"/>
                </a:solidFill>
                <a:latin typeface="Sitka Text" panose="02000505000000020004" pitchFamily="2" charset="0"/>
                <a:ea typeface="新細明體" panose="02020500000000000000" pitchFamily="18" charset="-120"/>
              </a:rPr>
              <a:t>e.</a:t>
            </a:r>
            <a:r>
              <a:rPr lang="en-US" altLang="zh-TW" sz="2400" b="0" dirty="0">
                <a:latin typeface="Sitka Text" panose="02000505000000020004" pitchFamily="2" charset="0"/>
                <a:ea typeface="新細明體" panose="02020500000000000000" pitchFamily="18" charset="-120"/>
              </a:rPr>
              <a:t> Figure 5.31 shows the configuration of blocks. We have 	shown the first address in each block.</a:t>
            </a:r>
          </a:p>
        </p:txBody>
      </p:sp>
      <p:grpSp>
        <p:nvGrpSpPr>
          <p:cNvPr id="235525" name="Group 3">
            <a:extLst>
              <a:ext uri="{FF2B5EF4-FFF2-40B4-BE49-F238E27FC236}">
                <a16:creationId xmlns:a16="http://schemas.microsoft.com/office/drawing/2014/main" id="{741B0689-998F-429C-83BD-C8852C2A5324}"/>
              </a:ext>
            </a:extLst>
          </p:cNvPr>
          <p:cNvGrpSpPr>
            <a:grpSpLocks/>
          </p:cNvGrpSpPr>
          <p:nvPr/>
        </p:nvGrpSpPr>
        <p:grpSpPr bwMode="auto">
          <a:xfrm>
            <a:off x="0" y="0"/>
            <a:ext cx="9144000" cy="609600"/>
            <a:chOff x="0" y="2448"/>
            <a:chExt cx="5760" cy="384"/>
          </a:xfrm>
        </p:grpSpPr>
        <p:sp>
          <p:nvSpPr>
            <p:cNvPr id="235526" name="Rectangle 4">
              <a:extLst>
                <a:ext uri="{FF2B5EF4-FFF2-40B4-BE49-F238E27FC236}">
                  <a16:creationId xmlns:a16="http://schemas.microsoft.com/office/drawing/2014/main" id="{230086E7-685A-4693-A6AA-75324755A68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0645" name="Text Box 5">
              <a:extLst>
                <a:ext uri="{FF2B5EF4-FFF2-40B4-BE49-F238E27FC236}">
                  <a16:creationId xmlns:a16="http://schemas.microsoft.com/office/drawing/2014/main" id="{5D5C54D7-2D4B-4F5B-A357-6E43172D516F}"/>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5.33  Continued</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頁尾版面配置區 1">
            <a:extLst>
              <a:ext uri="{FF2B5EF4-FFF2-40B4-BE49-F238E27FC236}">
                <a16:creationId xmlns:a16="http://schemas.microsoft.com/office/drawing/2014/main" id="{E76C3582-7287-42EE-8921-0AF6FF9A606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7571" name="投影片編號版面配置區 2">
            <a:extLst>
              <a:ext uri="{FF2B5EF4-FFF2-40B4-BE49-F238E27FC236}">
                <a16:creationId xmlns:a16="http://schemas.microsoft.com/office/drawing/2014/main" id="{3F24D0CB-16EB-4006-9734-B6D6F62E9EE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BEA70B2-403E-4219-9EBF-304170C6E02A}" type="slidenum">
              <a:rPr lang="en-US" altLang="zh-TW" b="0" smtClean="0"/>
              <a:pPr/>
              <a:t>128</a:t>
            </a:fld>
            <a:endParaRPr lang="en-US" altLang="zh-TW" b="0"/>
          </a:p>
        </p:txBody>
      </p:sp>
      <p:sp>
        <p:nvSpPr>
          <p:cNvPr id="237572" name="Text Box 2">
            <a:extLst>
              <a:ext uri="{FF2B5EF4-FFF2-40B4-BE49-F238E27FC236}">
                <a16:creationId xmlns:a16="http://schemas.microsoft.com/office/drawing/2014/main" id="{D0AB0416-843F-46C3-8019-AA8BC862747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5.33</a:t>
            </a:r>
          </a:p>
        </p:txBody>
      </p:sp>
      <p:sp>
        <p:nvSpPr>
          <p:cNvPr id="237573" name="Rectangle 3">
            <a:extLst>
              <a:ext uri="{FF2B5EF4-FFF2-40B4-BE49-F238E27FC236}">
                <a16:creationId xmlns:a16="http://schemas.microsoft.com/office/drawing/2014/main" id="{2DEDB28B-7688-4434-89F0-C590405F15A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4" name="Rectangle 4">
            <a:extLst>
              <a:ext uri="{FF2B5EF4-FFF2-40B4-BE49-F238E27FC236}">
                <a16:creationId xmlns:a16="http://schemas.microsoft.com/office/drawing/2014/main" id="{A1B22808-58B6-469C-9F27-7B829923F93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5" name="Rectangle 5">
            <a:extLst>
              <a:ext uri="{FF2B5EF4-FFF2-40B4-BE49-F238E27FC236}">
                <a16:creationId xmlns:a16="http://schemas.microsoft.com/office/drawing/2014/main" id="{C458909A-2197-4DF8-B1C7-F4CF280139C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6" name="Rectangle 6">
            <a:extLst>
              <a:ext uri="{FF2B5EF4-FFF2-40B4-BE49-F238E27FC236}">
                <a16:creationId xmlns:a16="http://schemas.microsoft.com/office/drawing/2014/main" id="{B82F2B0A-3BCA-4322-B0A8-34687F63623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7" name="Rectangle 7">
            <a:extLst>
              <a:ext uri="{FF2B5EF4-FFF2-40B4-BE49-F238E27FC236}">
                <a16:creationId xmlns:a16="http://schemas.microsoft.com/office/drawing/2014/main" id="{02586851-217F-425D-887E-B5F6AE7204C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8" name="Rectangle 8">
            <a:extLst>
              <a:ext uri="{FF2B5EF4-FFF2-40B4-BE49-F238E27FC236}">
                <a16:creationId xmlns:a16="http://schemas.microsoft.com/office/drawing/2014/main" id="{4AFA5ED5-F849-4B74-BF11-7C2AF047B9B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37579" name="Rectangle 9">
            <a:extLst>
              <a:ext uri="{FF2B5EF4-FFF2-40B4-BE49-F238E27FC236}">
                <a16:creationId xmlns:a16="http://schemas.microsoft.com/office/drawing/2014/main" id="{E66F415A-A320-4BF3-B6DE-387EE158B07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08618" name="Picture 10">
            <a:extLst>
              <a:ext uri="{FF2B5EF4-FFF2-40B4-BE49-F238E27FC236}">
                <a16:creationId xmlns:a16="http://schemas.microsoft.com/office/drawing/2014/main" id="{EA9CCF13-D7B8-4024-8F30-E6308357B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371600"/>
            <a:ext cx="8281987"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619" name="Picture 11">
            <a:extLst>
              <a:ext uri="{FF2B5EF4-FFF2-40B4-BE49-F238E27FC236}">
                <a16:creationId xmlns:a16="http://schemas.microsoft.com/office/drawing/2014/main" id="{F9019C0F-C96F-497A-AB63-6BA6539238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 y="3313113"/>
            <a:ext cx="7916863"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7582" name="Rectangle 1">
            <a:extLst>
              <a:ext uri="{FF2B5EF4-FFF2-40B4-BE49-F238E27FC236}">
                <a16:creationId xmlns:a16="http://schemas.microsoft.com/office/drawing/2014/main" id="{8A7672FD-C1FF-47D5-98C0-DA7999A8D1AD}"/>
              </a:ext>
            </a:extLst>
          </p:cNvPr>
          <p:cNvSpPr>
            <a:spLocks noChangeArrowheads="1"/>
          </p:cNvSpPr>
          <p:nvPr/>
        </p:nvSpPr>
        <p:spPr bwMode="auto">
          <a:xfrm>
            <a:off x="319088" y="5497513"/>
            <a:ext cx="84439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latin typeface="Sitka Text" panose="02000505000000020004" pitchFamily="2" charset="0"/>
                <a:ea typeface="新細明體" panose="02020500000000000000" pitchFamily="18" charset="-120"/>
              </a:rPr>
              <a:t>Solve the same problem by allocating addresses in the order 64, 16 &amp; 120 addresses.</a:t>
            </a:r>
            <a:endParaRPr lang="zh-TW" altLang="zh-TW">
              <a:latin typeface="Sitka Text" panose="02000505000000020004" pitchFamily="2" charset="0"/>
              <a:ea typeface="新細明體" panose="02020500000000000000" pitchFamily="18"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86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08619"/>
                                        </p:tgtEl>
                                        <p:attrNameLst>
                                          <p:attrName>style.visibility</p:attrName>
                                        </p:attrNameLst>
                                      </p:cBhvr>
                                      <p:to>
                                        <p:strVal val="visible"/>
                                      </p:to>
                                    </p:set>
                                    <p:animEffect transition="in" filter="wipe(left)">
                                      <p:cBhvr>
                                        <p:cTn id="11" dur="5000"/>
                                        <p:tgtEl>
                                          <p:spTgt spid="708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24" name="Picture 9">
            <a:extLst>
              <a:ext uri="{FF2B5EF4-FFF2-40B4-BE49-F238E27FC236}">
                <a16:creationId xmlns:a16="http://schemas.microsoft.com/office/drawing/2014/main" id="{5EF6C7C1-AF8F-42CA-80FF-B1346CB9D241}"/>
              </a:ext>
            </a:extLst>
          </p:cNvPr>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230847" y="5464175"/>
            <a:ext cx="8656637"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9618" name="頁尾版面配置區 1">
            <a:extLst>
              <a:ext uri="{FF2B5EF4-FFF2-40B4-BE49-F238E27FC236}">
                <a16:creationId xmlns:a16="http://schemas.microsoft.com/office/drawing/2014/main" id="{6674AE11-F350-4C4B-B949-5D1E8AE034E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39619" name="投影片編號版面配置區 2">
            <a:extLst>
              <a:ext uri="{FF2B5EF4-FFF2-40B4-BE49-F238E27FC236}">
                <a16:creationId xmlns:a16="http://schemas.microsoft.com/office/drawing/2014/main" id="{F99CA0EC-9D2E-4AAD-A445-FFBC84B7AEF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CB5EEE-009E-4525-A77B-A40B30219792}" type="slidenum">
              <a:rPr lang="en-US" altLang="zh-TW" b="0" smtClean="0"/>
              <a:pPr/>
              <a:t>129</a:t>
            </a:fld>
            <a:endParaRPr lang="en-US" altLang="zh-TW" b="0"/>
          </a:p>
        </p:txBody>
      </p:sp>
      <p:sp>
        <p:nvSpPr>
          <p:cNvPr id="239620" name="Text Box 2">
            <a:extLst>
              <a:ext uri="{FF2B5EF4-FFF2-40B4-BE49-F238E27FC236}">
                <a16:creationId xmlns:a16="http://schemas.microsoft.com/office/drawing/2014/main" id="{176D4AE3-5972-4993-92C8-8F61903C866F}"/>
              </a:ext>
            </a:extLst>
          </p:cNvPr>
          <p:cNvSpPr txBox="1">
            <a:spLocks noChangeArrowheads="1"/>
          </p:cNvSpPr>
          <p:nvPr/>
        </p:nvSpPr>
        <p:spPr bwMode="auto">
          <a:xfrm>
            <a:off x="152400" y="533400"/>
            <a:ext cx="89154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b="0" dirty="0">
                <a:latin typeface="Sitka Text" panose="02000505000000020004" pitchFamily="2" charset="0"/>
                <a:ea typeface="新細明體" panose="02020500000000000000" pitchFamily="18" charset="-120"/>
                <a:cs typeface="Arial" panose="020B0604020202020204" pitchFamily="34" charset="0"/>
              </a:rPr>
              <a:t>Assume a company has three offices: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Central, East, and West</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0000FF"/>
                </a:solidFill>
                <a:latin typeface="Sitka Text" panose="02000505000000020004" pitchFamily="2" charset="0"/>
                <a:ea typeface="新細明體" panose="02020500000000000000" pitchFamily="18" charset="-120"/>
                <a:cs typeface="Arial" panose="020B0604020202020204" pitchFamily="34" charset="0"/>
              </a:rPr>
              <a:t>Central office is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connected to the </a:t>
            </a:r>
            <a:r>
              <a:rPr lang="en-US" altLang="zh-TW" sz="2400" b="0" dirty="0">
                <a:solidFill>
                  <a:srgbClr val="0000FF"/>
                </a:solidFill>
                <a:latin typeface="Sitka Text" panose="02000505000000020004" pitchFamily="2" charset="0"/>
                <a:ea typeface="新細明體" panose="02020500000000000000" pitchFamily="18" charset="-120"/>
                <a:cs typeface="Arial" panose="020B0604020202020204" pitchFamily="34" charset="0"/>
              </a:rPr>
              <a:t>East and West offices via private WAN lines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p>
          <a:p>
            <a:r>
              <a:rPr lang="en-US" altLang="zh-TW" sz="2400" b="0" dirty="0">
                <a:latin typeface="Sitka Text" panose="02000505000000020004" pitchFamily="2" charset="0"/>
                <a:ea typeface="新細明體" panose="02020500000000000000" pitchFamily="18" charset="-120"/>
                <a:cs typeface="Arial" panose="020B0604020202020204" pitchFamily="34" charset="0"/>
              </a:rPr>
              <a:t>The company is granted a block of </a:t>
            </a:r>
            <a:r>
              <a:rPr lang="en-US" altLang="zh-TW" sz="2400" b="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64</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addresses with the </a:t>
            </a:r>
            <a:r>
              <a:rPr lang="en-US" altLang="zh-TW" sz="2400" b="0" dirty="0">
                <a:solidFill>
                  <a:srgbClr val="3333CC"/>
                </a:solidFill>
                <a:latin typeface="Sitka Text" panose="02000505000000020004" pitchFamily="2" charset="0"/>
                <a:ea typeface="新細明體" panose="02020500000000000000" pitchFamily="18" charset="-120"/>
                <a:cs typeface="Arial" panose="020B0604020202020204" pitchFamily="34" charset="0"/>
              </a:rPr>
              <a:t>beginning address </a:t>
            </a:r>
            <a:r>
              <a:rPr lang="en-US" altLang="zh-TW" sz="2400" b="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70.12.100.128/26</a:t>
            </a:r>
            <a:r>
              <a:rPr lang="en-US" altLang="zh-TW" sz="2400" b="0" dirty="0">
                <a:solidFill>
                  <a:srgbClr val="C00000"/>
                </a:solidFill>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solidFill>
                  <a:srgbClr val="3333CC"/>
                </a:solidFill>
                <a:latin typeface="Sitka Text" panose="02000505000000020004" pitchFamily="2" charset="0"/>
                <a:ea typeface="新細明體" panose="02020500000000000000" pitchFamily="18" charset="-120"/>
                <a:cs typeface="Arial" panose="020B0604020202020204" pitchFamily="34" charset="0"/>
              </a:rPr>
              <a:t>Last address </a:t>
            </a:r>
            <a:r>
              <a:rPr lang="en-US" altLang="zh-TW" sz="2400" b="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70.12.100.191/26</a:t>
            </a:r>
            <a:r>
              <a:rPr lang="en-US" altLang="zh-TW" sz="2400" b="0" dirty="0">
                <a:solidFill>
                  <a:srgbClr val="C00000"/>
                </a:solidFill>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p>
          <a:p>
            <a:r>
              <a:rPr lang="en-US" altLang="zh-TW" sz="2400" b="0" dirty="0">
                <a:latin typeface="Sitka Text" panose="02000505000000020004" pitchFamily="2" charset="0"/>
                <a:ea typeface="新細明體" panose="02020500000000000000" pitchFamily="18" charset="-120"/>
                <a:cs typeface="Arial" panose="020B0604020202020204" pitchFamily="34" charset="0"/>
              </a:rPr>
              <a:t>The management has decided to allocate </a:t>
            </a:r>
            <a:r>
              <a:rPr lang="en-US" altLang="zh-TW" sz="2400" b="0" dirty="0">
                <a:solidFill>
                  <a:srgbClr val="7030A0"/>
                </a:solidFill>
                <a:latin typeface="Segoe UI Semibold" panose="020B0702040204020203" pitchFamily="34" charset="0"/>
                <a:ea typeface="新細明體" panose="02020500000000000000" pitchFamily="18" charset="-120"/>
                <a:cs typeface="Segoe UI Semibold" panose="020B0702040204020203" pitchFamily="34" charset="0"/>
              </a:rPr>
              <a:t>32</a:t>
            </a:r>
            <a:r>
              <a:rPr lang="en-US" altLang="zh-TW" b="0" dirty="0">
                <a:solidFill>
                  <a:srgbClr val="7030A0"/>
                </a:solidFill>
                <a:latin typeface="Sitka Text" panose="02000505000000020004" pitchFamily="2" charset="0"/>
                <a:ea typeface="新細明體" panose="02020500000000000000" pitchFamily="18" charset="-120"/>
                <a:cs typeface="Arial" panose="020B0604020202020204" pitchFamily="34" charset="0"/>
              </a:rPr>
              <a:t>(</a:t>
            </a:r>
            <a:r>
              <a:rPr lang="en-US" altLang="zh-TW" sz="1600" b="0" dirty="0">
                <a:solidFill>
                  <a:srgbClr val="7030A0"/>
                </a:solidFill>
                <a:latin typeface="Sitka Text" panose="02000505000000020004" pitchFamily="2" charset="0"/>
                <a:ea typeface="新細明體" panose="02020500000000000000" pitchFamily="18" charset="-120"/>
                <a:cs typeface="Arial" panose="020B0604020202020204" pitchFamily="34" charset="0"/>
              </a:rPr>
              <a:t>power of 2)</a:t>
            </a:r>
            <a:r>
              <a:rPr lang="en-US" altLang="zh-TW" sz="2400" b="0" dirty="0">
                <a:solidFill>
                  <a:srgbClr val="7030A0"/>
                </a:solidFill>
                <a:latin typeface="Sitka Text" panose="02000505000000020004" pitchFamily="2" charset="0"/>
                <a:ea typeface="新細明體" panose="02020500000000000000" pitchFamily="18" charset="-120"/>
                <a:cs typeface="Arial" panose="020B0604020202020204" pitchFamily="34" charset="0"/>
              </a:rPr>
              <a:t> addresses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for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Central</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office and divides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rest of addresses equally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between the </a:t>
            </a:r>
            <a:r>
              <a:rPr lang="en-US" altLang="zh-TW" sz="2400" b="0" dirty="0">
                <a:solidFill>
                  <a:srgbClr val="0000FF"/>
                </a:solidFill>
                <a:latin typeface="Sitka Text" panose="02000505000000020004" pitchFamily="2" charset="0"/>
                <a:ea typeface="新細明體" panose="02020500000000000000" pitchFamily="18" charset="-120"/>
                <a:cs typeface="Arial" panose="020B0604020202020204" pitchFamily="34" charset="0"/>
              </a:rPr>
              <a:t>two other offices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a:p>
            <a:endParaRPr lang="en-US" altLang="zh-TW" sz="1400" b="0" dirty="0">
              <a:latin typeface="Sitka Text" panose="02000505000000020004" pitchFamily="2" charset="0"/>
              <a:ea typeface="新細明體" panose="02020500000000000000" pitchFamily="18" charset="-120"/>
              <a:cs typeface="Arial" panose="020B0604020202020204" pitchFamily="34" charset="0"/>
            </a:endParaRPr>
          </a:p>
          <a:p>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1.</a:t>
            </a:r>
            <a:r>
              <a:rPr lang="en-US" altLang="zh-TW" sz="2400" dirty="0">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The number of addresses are assigned as follows:</a:t>
            </a:r>
          </a:p>
        </p:txBody>
      </p:sp>
      <p:grpSp>
        <p:nvGrpSpPr>
          <p:cNvPr id="239621" name="Group 3">
            <a:extLst>
              <a:ext uri="{FF2B5EF4-FFF2-40B4-BE49-F238E27FC236}">
                <a16:creationId xmlns:a16="http://schemas.microsoft.com/office/drawing/2014/main" id="{0D066A55-8E1C-4767-A5DA-0B36F31CCEAA}"/>
              </a:ext>
            </a:extLst>
          </p:cNvPr>
          <p:cNvGrpSpPr>
            <a:grpSpLocks/>
          </p:cNvGrpSpPr>
          <p:nvPr/>
        </p:nvGrpSpPr>
        <p:grpSpPr bwMode="auto">
          <a:xfrm>
            <a:off x="0" y="0"/>
            <a:ext cx="9144000" cy="609600"/>
            <a:chOff x="0" y="2448"/>
            <a:chExt cx="5760" cy="384"/>
          </a:xfrm>
        </p:grpSpPr>
        <p:sp>
          <p:nvSpPr>
            <p:cNvPr id="239625" name="Rectangle 4">
              <a:extLst>
                <a:ext uri="{FF2B5EF4-FFF2-40B4-BE49-F238E27FC236}">
                  <a16:creationId xmlns:a16="http://schemas.microsoft.com/office/drawing/2014/main" id="{8FC075BE-CE52-4526-862D-E9A95AEA70E7}"/>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2693" name="Text Box 5">
              <a:extLst>
                <a:ext uri="{FF2B5EF4-FFF2-40B4-BE49-F238E27FC236}">
                  <a16:creationId xmlns:a16="http://schemas.microsoft.com/office/drawing/2014/main" id="{DAA7B129-D0E7-434C-AB04-983D8A62C7B0}"/>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5.34</a:t>
              </a:r>
              <a:endParaRPr lang="en-US" altLang="zh-TW" sz="3200" i="1">
                <a:solidFill>
                  <a:schemeClr val="bg1"/>
                </a:solidFill>
                <a:latin typeface="Times New Roman" panose="02020603050405020304" pitchFamily="18" charset="0"/>
                <a:ea typeface="新細明體" pitchFamily="18" charset="-120"/>
              </a:endParaRPr>
            </a:p>
          </p:txBody>
        </p:sp>
      </p:grpSp>
      <p:pic>
        <p:nvPicPr>
          <p:cNvPr id="239622" name="Picture 6">
            <a:extLst>
              <a:ext uri="{FF2B5EF4-FFF2-40B4-BE49-F238E27FC236}">
                <a16:creationId xmlns:a16="http://schemas.microsoft.com/office/drawing/2014/main" id="{5A5B23D4-F71E-498C-BC2C-7BA35488A8B4}"/>
              </a:ext>
            </a:extLst>
          </p:cNvPr>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53975" y="4465637"/>
            <a:ext cx="901382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9623" name="Text Box 8">
            <a:extLst>
              <a:ext uri="{FF2B5EF4-FFF2-40B4-BE49-F238E27FC236}">
                <a16:creationId xmlns:a16="http://schemas.microsoft.com/office/drawing/2014/main" id="{AEDA960B-1981-40CC-94D1-4FBD99A32883}"/>
              </a:ext>
            </a:extLst>
          </p:cNvPr>
          <p:cNvSpPr txBox="1">
            <a:spLocks noChangeArrowheads="1"/>
          </p:cNvSpPr>
          <p:nvPr/>
        </p:nvSpPr>
        <p:spPr bwMode="auto">
          <a:xfrm>
            <a:off x="152400" y="5175250"/>
            <a:ext cx="899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dirty="0">
                <a:solidFill>
                  <a:schemeClr val="hlink"/>
                </a:solidFill>
                <a:latin typeface="Sitka Text" panose="02000505000000020004" pitchFamily="2" charset="0"/>
                <a:ea typeface="新細明體" panose="02020500000000000000" pitchFamily="18" charset="-120"/>
              </a:rPr>
              <a:t>2</a:t>
            </a:r>
            <a:r>
              <a:rPr lang="en-US" altLang="zh-TW" sz="2400" dirty="0">
                <a:latin typeface="Sitka Text" panose="02000505000000020004" pitchFamily="2" charset="0"/>
                <a:ea typeface="新細明體" panose="02020500000000000000" pitchFamily="18" charset="-120"/>
              </a:rPr>
              <a:t>. </a:t>
            </a:r>
            <a:r>
              <a:rPr lang="en-US" altLang="zh-TW" sz="2400" dirty="0">
                <a:latin typeface="Arial Unicode MS" pitchFamily="34" charset="-128"/>
                <a:ea typeface="新細明體" panose="02020500000000000000" pitchFamily="18" charset="-120"/>
              </a:rPr>
              <a:t>We can find the prefix length for each subnetwork:</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9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頁尾版面配置區 1">
            <a:extLst>
              <a:ext uri="{FF2B5EF4-FFF2-40B4-BE49-F238E27FC236}">
                <a16:creationId xmlns:a16="http://schemas.microsoft.com/office/drawing/2014/main" id="{916A507B-7A71-4C93-86D1-0977067887D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675" name="投影片編號版面配置區 2">
            <a:extLst>
              <a:ext uri="{FF2B5EF4-FFF2-40B4-BE49-F238E27FC236}">
                <a16:creationId xmlns:a16="http://schemas.microsoft.com/office/drawing/2014/main" id="{C7017A39-3964-4611-B822-874FE57825C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0F85C4F-DE3F-4224-8847-2769CFA74506}" type="slidenum">
              <a:rPr lang="en-US" altLang="zh-TW" b="0" smtClean="0"/>
              <a:pPr/>
              <a:t>13</a:t>
            </a:fld>
            <a:endParaRPr lang="en-US" altLang="zh-TW" b="0"/>
          </a:p>
        </p:txBody>
      </p:sp>
      <p:sp>
        <p:nvSpPr>
          <p:cNvPr id="26628" name="Text Box 2">
            <a:extLst>
              <a:ext uri="{FF2B5EF4-FFF2-40B4-BE49-F238E27FC236}">
                <a16:creationId xmlns:a16="http://schemas.microsoft.com/office/drawing/2014/main" id="{25CD1F48-5297-42D7-A76E-D080CB47718B}"/>
              </a:ext>
            </a:extLst>
          </p:cNvPr>
          <p:cNvSpPr txBox="1">
            <a:spLocks noChangeArrowheads="1"/>
          </p:cNvSpPr>
          <p:nvPr/>
        </p:nvSpPr>
        <p:spPr bwMode="auto">
          <a:xfrm>
            <a:off x="76200" y="696913"/>
            <a:ext cx="8839200" cy="537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defRPr/>
            </a:pPr>
            <a:r>
              <a:rPr lang="en-US" altLang="zh-TW" sz="2400" dirty="0">
                <a:latin typeface="Arial Unicode MS" panose="020B0604020202020204" pitchFamily="34" charset="-128"/>
                <a:ea typeface="新細明體" pitchFamily="18" charset="-120"/>
              </a:rPr>
              <a:t>Change the following IPv4 addresses from binary notation to </a:t>
            </a:r>
            <a:r>
              <a:rPr lang="en-US" altLang="zh-TW" sz="2400" u="sng" dirty="0">
                <a:solidFill>
                  <a:srgbClr val="C00000"/>
                </a:solidFill>
                <a:latin typeface="Arial Unicode MS" panose="020B0604020202020204" pitchFamily="34" charset="-128"/>
                <a:ea typeface="新細明體" pitchFamily="18" charset="-120"/>
              </a:rPr>
              <a:t>hexadecimal notation</a:t>
            </a:r>
            <a:r>
              <a:rPr lang="en-US" altLang="zh-TW" sz="2400" dirty="0">
                <a:latin typeface="Arial Unicode MS" panose="020B0604020202020204" pitchFamily="34" charset="-128"/>
                <a:ea typeface="新細明體" pitchFamily="18" charset="-120"/>
              </a:rPr>
              <a:t>.</a:t>
            </a:r>
          </a:p>
          <a:p>
            <a:pPr algn="just">
              <a:lnSpc>
                <a:spcPct val="130000"/>
              </a:lnSpc>
              <a:defRPr/>
            </a:pPr>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a:t>
            </a:r>
            <a:r>
              <a:rPr lang="en-US" altLang="zh-TW" sz="2400" dirty="0">
                <a:solidFill>
                  <a:srgbClr val="002060"/>
                </a:solidFill>
                <a:latin typeface="Arial Unicode MS" panose="020B0604020202020204" pitchFamily="34" charset="-128"/>
                <a:ea typeface="新細明體" pitchFamily="18" charset="-120"/>
              </a:rPr>
              <a:t>1000</a:t>
            </a:r>
            <a:r>
              <a:rPr lang="en-US" altLang="zh-TW" sz="2400" dirty="0">
                <a:solidFill>
                  <a:srgbClr val="FF0000"/>
                </a:solidFill>
                <a:latin typeface="Arial Unicode MS" panose="020B0604020202020204" pitchFamily="34" charset="-128"/>
                <a:ea typeface="新細明體" pitchFamily="18" charset="-120"/>
              </a:rPr>
              <a:t>0001</a:t>
            </a:r>
            <a:r>
              <a:rPr lang="en-US" altLang="zh-TW" sz="2400" dirty="0">
                <a:latin typeface="Arial Unicode MS" panose="020B0604020202020204" pitchFamily="34" charset="-128"/>
                <a:ea typeface="新細明體" pitchFamily="18" charset="-120"/>
              </a:rPr>
              <a:t> </a:t>
            </a:r>
            <a:r>
              <a:rPr lang="en-US" altLang="zh-TW" sz="2400" dirty="0">
                <a:solidFill>
                  <a:schemeClr val="accent1">
                    <a:lumMod val="50000"/>
                  </a:schemeClr>
                </a:solidFill>
                <a:latin typeface="Arial Unicode MS" panose="020B0604020202020204" pitchFamily="34" charset="-128"/>
                <a:ea typeface="新細明體" pitchFamily="18" charset="-120"/>
              </a:rPr>
              <a:t>0000</a:t>
            </a:r>
            <a:r>
              <a:rPr lang="en-US" altLang="zh-TW" sz="2400" dirty="0">
                <a:solidFill>
                  <a:srgbClr val="7030A0"/>
                </a:solidFill>
                <a:latin typeface="Arial Unicode MS" panose="020B0604020202020204" pitchFamily="34" charset="-128"/>
                <a:ea typeface="新細明體" pitchFamily="18" charset="-120"/>
              </a:rPr>
              <a:t>1011</a:t>
            </a:r>
            <a:r>
              <a:rPr lang="en-US" altLang="zh-TW" sz="2400" dirty="0">
                <a:latin typeface="Arial Unicode MS" panose="020B0604020202020204" pitchFamily="34" charset="-128"/>
                <a:ea typeface="新細明體" pitchFamily="18" charset="-120"/>
              </a:rPr>
              <a:t> </a:t>
            </a:r>
            <a:r>
              <a:rPr lang="en-US" altLang="zh-TW" sz="2400" dirty="0">
                <a:solidFill>
                  <a:schemeClr val="accent1"/>
                </a:solidFill>
                <a:latin typeface="Arial Unicode MS" panose="020B0604020202020204" pitchFamily="34" charset="-128"/>
                <a:ea typeface="新細明體" pitchFamily="18" charset="-120"/>
              </a:rPr>
              <a:t>0000</a:t>
            </a:r>
            <a:r>
              <a:rPr lang="en-US" altLang="zh-TW" sz="2400" dirty="0">
                <a:solidFill>
                  <a:srgbClr val="C00000"/>
                </a:solidFill>
                <a:latin typeface="Arial Unicode MS" panose="020B0604020202020204" pitchFamily="34" charset="-128"/>
                <a:ea typeface="新細明體" pitchFamily="18" charset="-120"/>
              </a:rPr>
              <a:t>1011</a:t>
            </a:r>
            <a:r>
              <a:rPr lang="en-US" altLang="zh-TW" sz="2400" dirty="0">
                <a:latin typeface="Arial Unicode MS" panose="020B0604020202020204" pitchFamily="34" charset="-128"/>
                <a:ea typeface="新細明體" pitchFamily="18" charset="-120"/>
              </a:rPr>
              <a:t> </a:t>
            </a:r>
            <a:r>
              <a:rPr lang="en-US" altLang="zh-TW" sz="2400" dirty="0">
                <a:solidFill>
                  <a:schemeClr val="tx2"/>
                </a:solidFill>
                <a:latin typeface="Arial Unicode MS" panose="020B0604020202020204" pitchFamily="34" charset="-128"/>
                <a:ea typeface="新細明體" pitchFamily="18" charset="-120"/>
              </a:rPr>
              <a:t>1110</a:t>
            </a:r>
            <a:r>
              <a:rPr lang="en-US" altLang="zh-TW" sz="2400" dirty="0">
                <a:solidFill>
                  <a:schemeClr val="tx1">
                    <a:lumMod val="75000"/>
                    <a:lumOff val="25000"/>
                  </a:schemeClr>
                </a:solidFill>
                <a:latin typeface="Arial Unicode MS" panose="020B0604020202020204" pitchFamily="34" charset="-128"/>
                <a:ea typeface="新細明體" pitchFamily="18" charset="-120"/>
              </a:rPr>
              <a:t>1111</a:t>
            </a:r>
          </a:p>
          <a:p>
            <a:pPr algn="just">
              <a:lnSpc>
                <a:spcPct val="130000"/>
              </a:lnSpc>
              <a:defRPr/>
            </a:pPr>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11000001 10000011 00011011 11111111</a:t>
            </a:r>
          </a:p>
          <a:p>
            <a:pPr algn="just">
              <a:lnSpc>
                <a:spcPct val="130000"/>
              </a:lnSpc>
              <a:defRPr/>
            </a:pPr>
            <a:endParaRPr lang="en-US" altLang="zh-TW" sz="2400" dirty="0">
              <a:latin typeface="Arial Unicode MS" panose="020B0604020202020204" pitchFamily="34" charset="-128"/>
              <a:ea typeface="新細明體" pitchFamily="18" charset="-120"/>
            </a:endParaRPr>
          </a:p>
          <a:p>
            <a:pPr algn="just">
              <a:lnSpc>
                <a:spcPct val="130000"/>
              </a:lnSpc>
              <a:defRPr/>
            </a:pPr>
            <a:r>
              <a:rPr lang="en-US" altLang="zh-TW" sz="2400" dirty="0">
                <a:solidFill>
                  <a:srgbClr val="C00000"/>
                </a:solidFill>
                <a:latin typeface="Arial Unicode MS" panose="020B0604020202020204" pitchFamily="34" charset="-128"/>
                <a:ea typeface="新細明體" pitchFamily="18" charset="-120"/>
              </a:rPr>
              <a:t>Solution</a:t>
            </a:r>
          </a:p>
          <a:p>
            <a:pPr algn="just">
              <a:lnSpc>
                <a:spcPct val="130000"/>
              </a:lnSpc>
              <a:defRPr/>
            </a:pPr>
            <a:r>
              <a:rPr lang="en-US" altLang="zh-TW" sz="2400" dirty="0">
                <a:latin typeface="Arial Unicode MS" panose="020B0604020202020204" pitchFamily="34" charset="-128"/>
                <a:ea typeface="新細明體" pitchFamily="18" charset="-120"/>
              </a:rPr>
              <a:t>We replace each </a:t>
            </a:r>
            <a:r>
              <a:rPr lang="en-US" altLang="zh-TW" sz="2400" dirty="0">
                <a:solidFill>
                  <a:schemeClr val="accent5">
                    <a:lumMod val="25000"/>
                  </a:schemeClr>
                </a:solidFill>
                <a:latin typeface="Arial Unicode MS" panose="020B0604020202020204" pitchFamily="34" charset="-128"/>
                <a:ea typeface="新細明體" pitchFamily="18" charset="-120"/>
              </a:rPr>
              <a:t>group of </a:t>
            </a:r>
            <a:r>
              <a:rPr lang="en-US" altLang="zh-TW" sz="2400" dirty="0">
                <a:solidFill>
                  <a:srgbClr val="FF0000"/>
                </a:solidFill>
                <a:latin typeface="Arial Unicode MS" panose="020B0604020202020204" pitchFamily="34" charset="-128"/>
                <a:ea typeface="新細明體" pitchFamily="18" charset="-120"/>
              </a:rPr>
              <a:t>4</a:t>
            </a:r>
            <a:r>
              <a:rPr lang="en-US" altLang="zh-TW" sz="2400" dirty="0">
                <a:solidFill>
                  <a:schemeClr val="accent5">
                    <a:lumMod val="25000"/>
                  </a:schemeClr>
                </a:solidFill>
                <a:latin typeface="Arial Unicode MS" panose="020B0604020202020204" pitchFamily="34" charset="-128"/>
                <a:ea typeface="新細明體" pitchFamily="18" charset="-120"/>
              </a:rPr>
              <a:t> bits</a:t>
            </a:r>
            <a:r>
              <a:rPr lang="en-US" altLang="zh-TW" sz="2400" dirty="0">
                <a:latin typeface="Arial Unicode MS" panose="020B0604020202020204" pitchFamily="34" charset="-128"/>
                <a:ea typeface="新細明體" pitchFamily="18" charset="-120"/>
              </a:rPr>
              <a:t> with its hexadecimal equivalent. Note that 0X (or 0x) is added at the beginning or the subscript 16 at the end.</a:t>
            </a:r>
          </a:p>
          <a:p>
            <a:pPr algn="just">
              <a:lnSpc>
                <a:spcPct val="130000"/>
              </a:lnSpc>
              <a:defRPr/>
            </a:pPr>
            <a:r>
              <a:rPr lang="en-US" altLang="zh-TW" sz="2400" dirty="0">
                <a:solidFill>
                  <a:schemeClr val="hlink"/>
                </a:solidFill>
                <a:latin typeface="Arial Unicode MS" panose="020B0604020202020204" pitchFamily="34" charset="-128"/>
                <a:ea typeface="新細明體" pitchFamily="18" charset="-120"/>
              </a:rPr>
              <a:t>a.</a:t>
            </a:r>
            <a:r>
              <a:rPr lang="en-US" altLang="zh-TW" sz="2400"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0</a:t>
            </a:r>
            <a:r>
              <a:rPr lang="en-US" altLang="zh-TW" sz="2400" spc="160" dirty="0">
                <a:solidFill>
                  <a:srgbClr val="C80404"/>
                </a:solidFill>
                <a:latin typeface="Arial Unicode MS" panose="020B0604020202020204" pitchFamily="34" charset="-128"/>
                <a:ea typeface="新細明體" pitchFamily="18" charset="-120"/>
              </a:rPr>
              <a:t>X</a:t>
            </a:r>
            <a:r>
              <a:rPr lang="en-US" altLang="zh-TW" sz="2400" spc="160" dirty="0">
                <a:solidFill>
                  <a:srgbClr val="002060"/>
                </a:solidFill>
                <a:latin typeface="Arial Unicode MS" panose="020B0604020202020204" pitchFamily="34" charset="-128"/>
                <a:ea typeface="新細明體" pitchFamily="18" charset="-120"/>
              </a:rPr>
              <a:t>8</a:t>
            </a:r>
            <a:r>
              <a:rPr lang="en-US" altLang="zh-TW" sz="2400" spc="160" dirty="0">
                <a:solidFill>
                  <a:srgbClr val="FF0000"/>
                </a:solidFill>
                <a:latin typeface="Arial Unicode MS" panose="020B0604020202020204" pitchFamily="34" charset="-128"/>
                <a:ea typeface="新細明體" pitchFamily="18" charset="-120"/>
              </a:rPr>
              <a:t>1</a:t>
            </a:r>
            <a:r>
              <a:rPr lang="en-US" altLang="zh-TW" sz="2400" spc="160" dirty="0">
                <a:solidFill>
                  <a:schemeClr val="accent1">
                    <a:lumMod val="50000"/>
                  </a:schemeClr>
                </a:solidFill>
                <a:latin typeface="Arial Unicode MS" panose="020B0604020202020204" pitchFamily="34" charset="-128"/>
                <a:ea typeface="新細明體" pitchFamily="18" charset="-120"/>
              </a:rPr>
              <a:t>0</a:t>
            </a:r>
            <a:r>
              <a:rPr lang="en-US" altLang="zh-TW" sz="2400" spc="160" dirty="0">
                <a:solidFill>
                  <a:srgbClr val="7030A0"/>
                </a:solidFill>
                <a:latin typeface="Arial Unicode MS" panose="020B0604020202020204" pitchFamily="34" charset="-128"/>
                <a:ea typeface="新細明體" pitchFamily="18" charset="-120"/>
              </a:rPr>
              <a:t>B</a:t>
            </a:r>
            <a:r>
              <a:rPr lang="en-US" altLang="zh-TW" sz="2400" spc="160" dirty="0">
                <a:solidFill>
                  <a:schemeClr val="accent1"/>
                </a:solidFill>
                <a:latin typeface="Arial Unicode MS" panose="020B0604020202020204" pitchFamily="34" charset="-128"/>
                <a:ea typeface="新細明體" pitchFamily="18" charset="-120"/>
              </a:rPr>
              <a:t>0</a:t>
            </a:r>
            <a:r>
              <a:rPr lang="en-US" altLang="zh-TW" sz="2400" spc="160" dirty="0">
                <a:solidFill>
                  <a:srgbClr val="C00000"/>
                </a:solidFill>
                <a:latin typeface="Arial Unicode MS" panose="020B0604020202020204" pitchFamily="34" charset="-128"/>
                <a:ea typeface="新細明體" pitchFamily="18" charset="-120"/>
              </a:rPr>
              <a:t>B</a:t>
            </a:r>
            <a:r>
              <a:rPr lang="en-US" altLang="zh-TW" sz="2400" spc="160" dirty="0">
                <a:solidFill>
                  <a:schemeClr val="tx2"/>
                </a:solidFill>
                <a:latin typeface="Arial Unicode MS" panose="020B0604020202020204" pitchFamily="34" charset="-128"/>
                <a:ea typeface="新細明體" pitchFamily="18" charset="-120"/>
              </a:rPr>
              <a:t>E</a:t>
            </a:r>
            <a:r>
              <a:rPr lang="en-US" altLang="zh-TW" sz="2400" spc="160" dirty="0">
                <a:solidFill>
                  <a:schemeClr val="tx1">
                    <a:lumMod val="75000"/>
                    <a:lumOff val="25000"/>
                  </a:schemeClr>
                </a:solidFill>
                <a:latin typeface="Arial Unicode MS" panose="020B0604020202020204" pitchFamily="34" charset="-128"/>
                <a:ea typeface="新細明體" pitchFamily="18" charset="-120"/>
              </a:rPr>
              <a:t>F   </a:t>
            </a:r>
            <a:r>
              <a:rPr lang="en-US" altLang="zh-TW" sz="2400" spc="160" dirty="0">
                <a:latin typeface="Arial Unicode MS" panose="020B0604020202020204" pitchFamily="34" charset="-128"/>
                <a:ea typeface="新細明體" pitchFamily="18" charset="-120"/>
              </a:rPr>
              <a:t>or   </a:t>
            </a:r>
            <a:r>
              <a:rPr lang="en-US" altLang="zh-TW" sz="2400" spc="160" dirty="0">
                <a:solidFill>
                  <a:srgbClr val="002060"/>
                </a:solidFill>
                <a:latin typeface="Arial Unicode MS" panose="020B0604020202020204" pitchFamily="34" charset="-128"/>
                <a:ea typeface="新細明體" pitchFamily="18" charset="-120"/>
              </a:rPr>
              <a:t>8</a:t>
            </a:r>
            <a:r>
              <a:rPr lang="en-US" altLang="zh-TW" sz="2400" spc="160" dirty="0">
                <a:solidFill>
                  <a:srgbClr val="FF0000"/>
                </a:solidFill>
                <a:latin typeface="Arial Unicode MS" panose="020B0604020202020204" pitchFamily="34" charset="-128"/>
                <a:ea typeface="新細明體" pitchFamily="18" charset="-120"/>
              </a:rPr>
              <a:t>1</a:t>
            </a:r>
            <a:r>
              <a:rPr lang="en-US" altLang="zh-TW" sz="2400" spc="160" dirty="0">
                <a:solidFill>
                  <a:schemeClr val="accent1">
                    <a:lumMod val="50000"/>
                  </a:schemeClr>
                </a:solidFill>
                <a:latin typeface="Arial Unicode MS" panose="020B0604020202020204" pitchFamily="34" charset="-128"/>
                <a:ea typeface="新細明體" pitchFamily="18" charset="-120"/>
              </a:rPr>
              <a:t>0</a:t>
            </a:r>
            <a:r>
              <a:rPr lang="en-US" altLang="zh-TW" sz="2400" spc="160" dirty="0">
                <a:solidFill>
                  <a:srgbClr val="7030A0"/>
                </a:solidFill>
                <a:latin typeface="Arial Unicode MS" panose="020B0604020202020204" pitchFamily="34" charset="-128"/>
                <a:ea typeface="新細明體" pitchFamily="18" charset="-120"/>
              </a:rPr>
              <a:t>B</a:t>
            </a:r>
            <a:r>
              <a:rPr lang="en-US" altLang="zh-TW" sz="2400" spc="160" dirty="0">
                <a:solidFill>
                  <a:schemeClr val="accent1"/>
                </a:solidFill>
                <a:latin typeface="Arial Unicode MS" panose="020B0604020202020204" pitchFamily="34" charset="-128"/>
                <a:ea typeface="新細明體" pitchFamily="18" charset="-120"/>
              </a:rPr>
              <a:t>0</a:t>
            </a:r>
            <a:r>
              <a:rPr lang="en-US" altLang="zh-TW" sz="2400" spc="160" dirty="0">
                <a:solidFill>
                  <a:srgbClr val="C00000"/>
                </a:solidFill>
                <a:latin typeface="Arial Unicode MS" panose="020B0604020202020204" pitchFamily="34" charset="-128"/>
                <a:ea typeface="新細明體" pitchFamily="18" charset="-120"/>
              </a:rPr>
              <a:t>B</a:t>
            </a:r>
            <a:r>
              <a:rPr lang="en-US" altLang="zh-TW" sz="2400" spc="160" dirty="0">
                <a:solidFill>
                  <a:schemeClr val="tx2"/>
                </a:solidFill>
                <a:latin typeface="Arial Unicode MS" panose="020B0604020202020204" pitchFamily="34" charset="-128"/>
                <a:ea typeface="新細明體" pitchFamily="18" charset="-120"/>
              </a:rPr>
              <a:t>E</a:t>
            </a:r>
            <a:r>
              <a:rPr lang="en-US" altLang="zh-TW" sz="2400" spc="160" dirty="0">
                <a:solidFill>
                  <a:schemeClr val="tx1">
                    <a:lumMod val="75000"/>
                    <a:lumOff val="25000"/>
                  </a:schemeClr>
                </a:solidFill>
                <a:latin typeface="Arial Unicode MS" panose="020B0604020202020204" pitchFamily="34" charset="-128"/>
                <a:ea typeface="新細明體" pitchFamily="18" charset="-120"/>
              </a:rPr>
              <a:t>F</a:t>
            </a:r>
            <a:r>
              <a:rPr lang="en-US" altLang="zh-TW" sz="2400" spc="160" baseline="-25000" dirty="0">
                <a:solidFill>
                  <a:srgbClr val="C00000"/>
                </a:solidFill>
                <a:latin typeface="Arial Unicode MS" panose="020B0604020202020204" pitchFamily="34" charset="-128"/>
                <a:ea typeface="新細明體" pitchFamily="18" charset="-120"/>
              </a:rPr>
              <a:t>16</a:t>
            </a:r>
          </a:p>
          <a:p>
            <a:pPr algn="just">
              <a:lnSpc>
                <a:spcPct val="130000"/>
              </a:lnSpc>
              <a:defRPr/>
            </a:pPr>
            <a:r>
              <a:rPr lang="en-US" altLang="zh-TW" sz="2400" dirty="0">
                <a:solidFill>
                  <a:schemeClr val="hlink"/>
                </a:solidFill>
                <a:latin typeface="Arial Unicode MS" panose="020B0604020202020204" pitchFamily="34" charset="-128"/>
                <a:ea typeface="新細明體" pitchFamily="18" charset="-120"/>
              </a:rPr>
              <a:t>b.</a:t>
            </a:r>
            <a:r>
              <a:rPr lang="en-US" altLang="zh-TW" sz="2400" dirty="0">
                <a:latin typeface="Arial Unicode MS" panose="020B0604020202020204" pitchFamily="34" charset="-128"/>
                <a:ea typeface="新細明體" pitchFamily="18" charset="-120"/>
              </a:rPr>
              <a:t> </a:t>
            </a:r>
            <a:r>
              <a:rPr lang="en-US" altLang="zh-TW" sz="2400" spc="160" dirty="0">
                <a:latin typeface="Arial Unicode MS" panose="020B0604020202020204" pitchFamily="34" charset="-128"/>
                <a:ea typeface="新細明體" pitchFamily="18" charset="-120"/>
              </a:rPr>
              <a:t>0XC1831BFF   or   C1831BFF</a:t>
            </a:r>
            <a:r>
              <a:rPr lang="en-US" altLang="zh-TW" sz="2400" spc="160" baseline="-25000" dirty="0">
                <a:latin typeface="Arial Unicode MS" panose="020B0604020202020204" pitchFamily="34" charset="-128"/>
                <a:ea typeface="新細明體" pitchFamily="18" charset="-120"/>
              </a:rPr>
              <a:t>16</a:t>
            </a:r>
          </a:p>
        </p:txBody>
      </p:sp>
      <p:grpSp>
        <p:nvGrpSpPr>
          <p:cNvPr id="28677" name="Group 3">
            <a:extLst>
              <a:ext uri="{FF2B5EF4-FFF2-40B4-BE49-F238E27FC236}">
                <a16:creationId xmlns:a16="http://schemas.microsoft.com/office/drawing/2014/main" id="{B65BF29A-142A-4FCB-BD38-0E64823E0BC5}"/>
              </a:ext>
            </a:extLst>
          </p:cNvPr>
          <p:cNvGrpSpPr>
            <a:grpSpLocks/>
          </p:cNvGrpSpPr>
          <p:nvPr/>
        </p:nvGrpSpPr>
        <p:grpSpPr bwMode="auto">
          <a:xfrm>
            <a:off x="0" y="0"/>
            <a:ext cx="9144000" cy="609600"/>
            <a:chOff x="0" y="2448"/>
            <a:chExt cx="5760" cy="384"/>
          </a:xfrm>
        </p:grpSpPr>
        <p:sp>
          <p:nvSpPr>
            <p:cNvPr id="28678" name="Rectangle 4">
              <a:extLst>
                <a:ext uri="{FF2B5EF4-FFF2-40B4-BE49-F238E27FC236}">
                  <a16:creationId xmlns:a16="http://schemas.microsoft.com/office/drawing/2014/main" id="{57FC6E34-0B9A-40E0-A7E5-E36940F9950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3909" name="Text Box 5">
              <a:extLst>
                <a:ext uri="{FF2B5EF4-FFF2-40B4-BE49-F238E27FC236}">
                  <a16:creationId xmlns:a16="http://schemas.microsoft.com/office/drawing/2014/main" id="{A25C05A6-BC31-4A0E-B187-CCF62A34B366}"/>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5.4</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頁尾版面配置區 1">
            <a:extLst>
              <a:ext uri="{FF2B5EF4-FFF2-40B4-BE49-F238E27FC236}">
                <a16:creationId xmlns:a16="http://schemas.microsoft.com/office/drawing/2014/main" id="{681EAE7A-7BF8-4AB1-94B9-B46720E62CB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1667" name="投影片編號版面配置區 2">
            <a:extLst>
              <a:ext uri="{FF2B5EF4-FFF2-40B4-BE49-F238E27FC236}">
                <a16:creationId xmlns:a16="http://schemas.microsoft.com/office/drawing/2014/main" id="{76694EA0-D01A-4094-862F-AD115634C68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158F315-1433-4958-92F4-17355FC3F73E}" type="slidenum">
              <a:rPr lang="en-US" altLang="zh-TW" b="0" smtClean="0"/>
              <a:pPr/>
              <a:t>130</a:t>
            </a:fld>
            <a:endParaRPr lang="en-US" altLang="zh-TW" b="0"/>
          </a:p>
        </p:txBody>
      </p:sp>
      <p:sp>
        <p:nvSpPr>
          <p:cNvPr id="241668" name="Text Box 2">
            <a:extLst>
              <a:ext uri="{FF2B5EF4-FFF2-40B4-BE49-F238E27FC236}">
                <a16:creationId xmlns:a16="http://schemas.microsoft.com/office/drawing/2014/main" id="{B6D69C5D-0BEB-4E8B-8AE1-C900432B63B9}"/>
              </a:ext>
            </a:extLst>
          </p:cNvPr>
          <p:cNvSpPr txBox="1">
            <a:spLocks noChangeArrowheads="1"/>
          </p:cNvSpPr>
          <p:nvPr/>
        </p:nvSpPr>
        <p:spPr bwMode="auto">
          <a:xfrm>
            <a:off x="219075" y="646113"/>
            <a:ext cx="8924925" cy="556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nSpc>
                <a:spcPct val="114000"/>
              </a:lnSpc>
            </a:pPr>
            <a:r>
              <a:rPr lang="en-US" altLang="zh-TW" sz="2400" b="0" dirty="0">
                <a:solidFill>
                  <a:schemeClr val="hlink"/>
                </a:solidFill>
                <a:latin typeface="Sitka Text" panose="02000505000000020004" pitchFamily="2" charset="0"/>
                <a:ea typeface="新細明體" panose="02020500000000000000" pitchFamily="18" charset="-120"/>
              </a:rPr>
              <a:t>3</a:t>
            </a:r>
            <a:r>
              <a:rPr lang="en-US" altLang="zh-TW" sz="2400" b="0" dirty="0">
                <a:latin typeface="Sitka Text" panose="02000505000000020004" pitchFamily="2" charset="0"/>
                <a:ea typeface="新細明體" panose="02020500000000000000" pitchFamily="18" charset="-120"/>
              </a:rPr>
              <a:t>. Figure 5.32 shows the configuration designed by the management. The </a:t>
            </a:r>
            <a:r>
              <a:rPr lang="en-US" altLang="zh-TW" sz="2400" b="0" dirty="0">
                <a:solidFill>
                  <a:srgbClr val="FF0000"/>
                </a:solidFill>
                <a:latin typeface="Sitka Text" panose="02000505000000020004" pitchFamily="2" charset="0"/>
                <a:ea typeface="新細明體" panose="02020500000000000000" pitchFamily="18" charset="-120"/>
              </a:rPr>
              <a:t>Central</a:t>
            </a:r>
            <a:r>
              <a:rPr lang="en-US" altLang="zh-TW" sz="2400" b="0" dirty="0">
                <a:latin typeface="Sitka Text" panose="02000505000000020004" pitchFamily="2" charset="0"/>
                <a:ea typeface="新細明體" panose="02020500000000000000" pitchFamily="18" charset="-120"/>
              </a:rPr>
              <a:t> office uses addresses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70.12.100.128/27</a:t>
            </a:r>
            <a:r>
              <a:rPr lang="en-US" altLang="zh-TW" sz="2400" b="0" dirty="0">
                <a:solidFill>
                  <a:srgbClr val="0000FF"/>
                </a:solidFill>
                <a:latin typeface="Sitka Text" panose="02000505000000020004" pitchFamily="2" charset="0"/>
                <a:ea typeface="新細明體" panose="02020500000000000000" pitchFamily="18" charset="-120"/>
              </a:rPr>
              <a:t> </a:t>
            </a:r>
            <a:r>
              <a:rPr lang="en-US" altLang="zh-TW" sz="1600" b="0" dirty="0">
                <a:solidFill>
                  <a:srgbClr val="0000FF"/>
                </a:solidFill>
                <a:latin typeface="Sitka Text" panose="02000505000000020004" pitchFamily="2" charset="0"/>
                <a:ea typeface="新細明體" panose="02020500000000000000" pitchFamily="18" charset="-120"/>
              </a:rPr>
              <a:t>( Divisible by 32</a:t>
            </a:r>
            <a:r>
              <a:rPr lang="en-US" altLang="zh-TW" b="0" dirty="0">
                <a:solidFill>
                  <a:srgbClr val="0000FF"/>
                </a:solidFill>
                <a:latin typeface="Sitka Text" panose="02000505000000020004" pitchFamily="2" charset="0"/>
                <a:ea typeface="新細明體" panose="02020500000000000000" pitchFamily="18" charset="-120"/>
              </a:rPr>
              <a:t> )</a:t>
            </a:r>
            <a:r>
              <a:rPr lang="en-US" altLang="zh-TW" sz="2400" b="0" dirty="0">
                <a:solidFill>
                  <a:srgbClr val="0000FF"/>
                </a:solidFill>
                <a:latin typeface="Sitka Text" panose="02000505000000020004" pitchFamily="2" charset="0"/>
                <a:ea typeface="新細明體" panose="02020500000000000000" pitchFamily="18" charset="-120"/>
              </a:rPr>
              <a:t> </a:t>
            </a:r>
            <a:r>
              <a:rPr lang="en-US" altLang="zh-TW" sz="2400" b="0" dirty="0">
                <a:latin typeface="Sitka Text" panose="02000505000000020004" pitchFamily="2" charset="0"/>
                <a:ea typeface="新細明體" panose="02020500000000000000" pitchFamily="18" charset="-120"/>
              </a:rPr>
              <a:t>to</a:t>
            </a:r>
            <a:r>
              <a:rPr lang="en-US" altLang="zh-TW" sz="2400" b="0" dirty="0">
                <a:solidFill>
                  <a:srgbClr val="0000FF"/>
                </a:solidFill>
                <a:latin typeface="Sitka Text" panose="02000505000000020004" pitchFamily="2" charset="0"/>
                <a:ea typeface="新細明體" panose="02020500000000000000" pitchFamily="18" charset="-120"/>
              </a:rPr>
              <a:t>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70.12.100.159/27</a:t>
            </a:r>
            <a:r>
              <a:rPr lang="en-US" altLang="zh-TW" sz="2400" b="0" dirty="0">
                <a:latin typeface="Sitka Text" panose="02000505000000020004" pitchFamily="2" charset="0"/>
                <a:ea typeface="新細明體" panose="02020500000000000000" pitchFamily="18" charset="-120"/>
              </a:rPr>
              <a:t>. The company has used three of these addresses for the routers and has reserved the last address in the sunblock. The </a:t>
            </a:r>
            <a:r>
              <a:rPr lang="en-US" altLang="zh-TW" sz="2400" b="0" dirty="0">
                <a:solidFill>
                  <a:srgbClr val="FF0000"/>
                </a:solidFill>
                <a:latin typeface="Sitka Text" panose="02000505000000020004" pitchFamily="2" charset="0"/>
                <a:ea typeface="新細明體" panose="02020500000000000000" pitchFamily="18" charset="-120"/>
              </a:rPr>
              <a:t>East</a:t>
            </a:r>
            <a:r>
              <a:rPr lang="en-US" altLang="zh-TW" sz="2400" b="0" dirty="0">
                <a:latin typeface="Sitka Text" panose="02000505000000020004" pitchFamily="2" charset="0"/>
                <a:ea typeface="新細明體" panose="02020500000000000000" pitchFamily="18" charset="-120"/>
              </a:rPr>
              <a:t> office uses the </a:t>
            </a:r>
            <a:r>
              <a:rPr lang="en-US" altLang="zh-TW" sz="2400" b="0" dirty="0">
                <a:solidFill>
                  <a:schemeClr val="tx2"/>
                </a:solidFill>
                <a:latin typeface="Sitka Text" panose="02000505000000020004" pitchFamily="2" charset="0"/>
                <a:ea typeface="新細明體" panose="02020500000000000000" pitchFamily="18" charset="-120"/>
              </a:rPr>
              <a:t>addresses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70.12.100.160/28</a:t>
            </a:r>
            <a:r>
              <a:rPr lang="en-US" altLang="zh-TW" sz="2400" b="0" dirty="0">
                <a:solidFill>
                  <a:schemeClr val="tx2"/>
                </a:solidFill>
                <a:latin typeface="Sitka Text" panose="02000505000000020004" pitchFamily="2" charset="0"/>
                <a:ea typeface="新細明體" panose="02020500000000000000" pitchFamily="18" charset="-120"/>
              </a:rPr>
              <a:t> </a:t>
            </a:r>
            <a:r>
              <a:rPr lang="en-US" altLang="zh-TW" b="0" dirty="0">
                <a:solidFill>
                  <a:srgbClr val="0000FF"/>
                </a:solidFill>
                <a:latin typeface="Sitka Text" panose="02000505000000020004" pitchFamily="2" charset="0"/>
                <a:ea typeface="新細明體" panose="02020500000000000000" pitchFamily="18" charset="-120"/>
              </a:rPr>
              <a:t>( Divisible by 16)</a:t>
            </a:r>
            <a:r>
              <a:rPr lang="en-US" altLang="zh-TW" sz="2400" b="0" dirty="0">
                <a:solidFill>
                  <a:srgbClr val="0000FF"/>
                </a:solidFill>
                <a:latin typeface="Sitka Text" panose="02000505000000020004" pitchFamily="2" charset="0"/>
                <a:ea typeface="新細明體" panose="02020500000000000000" pitchFamily="18" charset="-120"/>
              </a:rPr>
              <a:t> </a:t>
            </a:r>
            <a:r>
              <a:rPr lang="en-US" altLang="zh-TW" sz="2400" b="0" dirty="0">
                <a:solidFill>
                  <a:schemeClr val="tx2"/>
                </a:solidFill>
                <a:latin typeface="Sitka Text" panose="02000505000000020004" pitchFamily="2" charset="0"/>
                <a:ea typeface="新細明體" panose="02020500000000000000" pitchFamily="18" charset="-120"/>
              </a:rPr>
              <a:t>to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70.12.100.175/28</a:t>
            </a:r>
            <a:r>
              <a:rPr lang="en-US" altLang="zh-TW" sz="2400" b="0" dirty="0">
                <a:latin typeface="Sitka Text" panose="02000505000000020004" pitchFamily="2" charset="0"/>
                <a:ea typeface="新細明體" panose="02020500000000000000" pitchFamily="18" charset="-120"/>
              </a:rPr>
              <a:t>. One of these addresses is used for the router and the company has reserved the last address in the sub block. The </a:t>
            </a:r>
            <a:r>
              <a:rPr lang="en-US" altLang="zh-TW" sz="2400" b="0" dirty="0">
                <a:solidFill>
                  <a:srgbClr val="FF0000"/>
                </a:solidFill>
                <a:latin typeface="Sitka Text" panose="02000505000000020004" pitchFamily="2" charset="0"/>
                <a:ea typeface="新細明體" panose="02020500000000000000" pitchFamily="18" charset="-120"/>
              </a:rPr>
              <a:t>West </a:t>
            </a:r>
            <a:r>
              <a:rPr lang="en-US" altLang="zh-TW" sz="2400" b="0" dirty="0">
                <a:latin typeface="Sitka Text" panose="02000505000000020004" pitchFamily="2" charset="0"/>
                <a:ea typeface="新細明體" panose="02020500000000000000" pitchFamily="18" charset="-120"/>
              </a:rPr>
              <a:t>office uses the addresses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70.12.100.176/28</a:t>
            </a:r>
            <a:r>
              <a:rPr lang="en-US" altLang="zh-TW" sz="2400" b="0" dirty="0">
                <a:solidFill>
                  <a:schemeClr val="tx2"/>
                </a:solidFill>
                <a:latin typeface="Sitka Text" panose="02000505000000020004" pitchFamily="2" charset="0"/>
                <a:ea typeface="新細明體" panose="02020500000000000000" pitchFamily="18" charset="-120"/>
              </a:rPr>
              <a:t> to </a:t>
            </a:r>
            <a:r>
              <a:rPr lang="en-US" altLang="zh-TW" sz="2400"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70.12.100.191/28</a:t>
            </a:r>
            <a:r>
              <a:rPr lang="en-US" altLang="zh-TW" sz="2400" b="0" dirty="0">
                <a:latin typeface="Sitka Text" panose="02000505000000020004" pitchFamily="2" charset="0"/>
                <a:ea typeface="新細明體" panose="02020500000000000000" pitchFamily="18" charset="-120"/>
              </a:rPr>
              <a:t>. One of these addresses is used for the router and the company has reserved the last address in the sub block. The company uses </a:t>
            </a:r>
            <a:r>
              <a:rPr lang="en-US" altLang="zh-TW" sz="2400" b="0" dirty="0">
                <a:solidFill>
                  <a:schemeClr val="tx2"/>
                </a:solidFill>
                <a:latin typeface="Sitka Text" panose="02000505000000020004" pitchFamily="2" charset="0"/>
                <a:ea typeface="新細明體" panose="02020500000000000000" pitchFamily="18" charset="-120"/>
              </a:rPr>
              <a:t>no address for the point-to-point connections </a:t>
            </a:r>
            <a:r>
              <a:rPr lang="en-US" altLang="zh-TW" sz="2400" b="0" dirty="0">
                <a:latin typeface="Sitka Text" panose="02000505000000020004" pitchFamily="2" charset="0"/>
                <a:ea typeface="新細明體" panose="02020500000000000000" pitchFamily="18" charset="-120"/>
              </a:rPr>
              <a:t>in WANs.</a:t>
            </a:r>
          </a:p>
        </p:txBody>
      </p:sp>
      <p:grpSp>
        <p:nvGrpSpPr>
          <p:cNvPr id="241669" name="Group 3">
            <a:extLst>
              <a:ext uri="{FF2B5EF4-FFF2-40B4-BE49-F238E27FC236}">
                <a16:creationId xmlns:a16="http://schemas.microsoft.com/office/drawing/2014/main" id="{70917839-67E3-4BE5-A11F-6C3DB4F2CA15}"/>
              </a:ext>
            </a:extLst>
          </p:cNvPr>
          <p:cNvGrpSpPr>
            <a:grpSpLocks/>
          </p:cNvGrpSpPr>
          <p:nvPr/>
        </p:nvGrpSpPr>
        <p:grpSpPr bwMode="auto">
          <a:xfrm>
            <a:off x="0" y="0"/>
            <a:ext cx="9144000" cy="609600"/>
            <a:chOff x="0" y="2448"/>
            <a:chExt cx="5760" cy="384"/>
          </a:xfrm>
        </p:grpSpPr>
        <p:sp>
          <p:nvSpPr>
            <p:cNvPr id="241670" name="Rectangle 4">
              <a:extLst>
                <a:ext uri="{FF2B5EF4-FFF2-40B4-BE49-F238E27FC236}">
                  <a16:creationId xmlns:a16="http://schemas.microsoft.com/office/drawing/2014/main" id="{69CC7B40-25BC-4827-ADC6-8D878F80165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4741" name="Text Box 5">
              <a:extLst>
                <a:ext uri="{FF2B5EF4-FFF2-40B4-BE49-F238E27FC236}">
                  <a16:creationId xmlns:a16="http://schemas.microsoft.com/office/drawing/2014/main" id="{492077C8-A1C6-417E-ADCF-722CAE7840B4}"/>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5.34  Continued</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頁尾版面配置區 1">
            <a:extLst>
              <a:ext uri="{FF2B5EF4-FFF2-40B4-BE49-F238E27FC236}">
                <a16:creationId xmlns:a16="http://schemas.microsoft.com/office/drawing/2014/main" id="{A1E767D5-C945-4277-B0C9-E38D5331EA7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3715" name="投影片編號版面配置區 2">
            <a:extLst>
              <a:ext uri="{FF2B5EF4-FFF2-40B4-BE49-F238E27FC236}">
                <a16:creationId xmlns:a16="http://schemas.microsoft.com/office/drawing/2014/main" id="{867B2389-A66C-4AF0-8E15-1716D327009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7C0D2CB-CE12-4736-8750-13F957E90DED}" type="slidenum">
              <a:rPr lang="en-US" altLang="zh-TW" b="0" smtClean="0"/>
              <a:pPr/>
              <a:t>131</a:t>
            </a:fld>
            <a:endParaRPr lang="en-US" altLang="zh-TW" b="0"/>
          </a:p>
        </p:txBody>
      </p:sp>
      <p:sp>
        <p:nvSpPr>
          <p:cNvPr id="243716" name="Text Box 2">
            <a:extLst>
              <a:ext uri="{FF2B5EF4-FFF2-40B4-BE49-F238E27FC236}">
                <a16:creationId xmlns:a16="http://schemas.microsoft.com/office/drawing/2014/main" id="{3B700426-C4DC-42DD-A70B-B7618E8AEDE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5.34</a:t>
            </a:r>
          </a:p>
        </p:txBody>
      </p:sp>
      <p:sp>
        <p:nvSpPr>
          <p:cNvPr id="243717" name="Rectangle 3">
            <a:extLst>
              <a:ext uri="{FF2B5EF4-FFF2-40B4-BE49-F238E27FC236}">
                <a16:creationId xmlns:a16="http://schemas.microsoft.com/office/drawing/2014/main" id="{8ABF3A4C-2F3F-4F8D-90AD-1B5AD6BC994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18" name="Rectangle 4">
            <a:extLst>
              <a:ext uri="{FF2B5EF4-FFF2-40B4-BE49-F238E27FC236}">
                <a16:creationId xmlns:a16="http://schemas.microsoft.com/office/drawing/2014/main" id="{5EE549A6-65EC-4483-89CC-5BBAC6DDD46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19" name="Rectangle 5">
            <a:extLst>
              <a:ext uri="{FF2B5EF4-FFF2-40B4-BE49-F238E27FC236}">
                <a16:creationId xmlns:a16="http://schemas.microsoft.com/office/drawing/2014/main" id="{F42357FB-EC8A-49E0-9658-E679F64F3E6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20" name="Rectangle 6">
            <a:extLst>
              <a:ext uri="{FF2B5EF4-FFF2-40B4-BE49-F238E27FC236}">
                <a16:creationId xmlns:a16="http://schemas.microsoft.com/office/drawing/2014/main" id="{EF716A11-68D1-4EA1-8213-385A17BB339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21" name="Rectangle 7">
            <a:extLst>
              <a:ext uri="{FF2B5EF4-FFF2-40B4-BE49-F238E27FC236}">
                <a16:creationId xmlns:a16="http://schemas.microsoft.com/office/drawing/2014/main" id="{21C4B75C-9906-42DA-BF34-2075AC7FF3E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22" name="Rectangle 8">
            <a:extLst>
              <a:ext uri="{FF2B5EF4-FFF2-40B4-BE49-F238E27FC236}">
                <a16:creationId xmlns:a16="http://schemas.microsoft.com/office/drawing/2014/main" id="{E376003F-5B5C-4ABA-992F-FEF3A6E20E7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3723" name="Rectangle 9">
            <a:extLst>
              <a:ext uri="{FF2B5EF4-FFF2-40B4-BE49-F238E27FC236}">
                <a16:creationId xmlns:a16="http://schemas.microsoft.com/office/drawing/2014/main" id="{55B9DD56-18D9-48D3-94AC-93F303FB641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43724" name="Picture 10">
            <a:extLst>
              <a:ext uri="{FF2B5EF4-FFF2-40B4-BE49-F238E27FC236}">
                <a16:creationId xmlns:a16="http://schemas.microsoft.com/office/drawing/2014/main" id="{BE3EEF96-AA36-4F4B-9CB2-00DABEDC0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 y="1143000"/>
            <a:ext cx="8593137"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D2DF728D-89A8-424D-A582-AF77CA5CC096}"/>
              </a:ext>
            </a:extLst>
          </p:cNvPr>
          <p:cNvSpPr/>
          <p:nvPr/>
        </p:nvSpPr>
        <p:spPr>
          <a:xfrm>
            <a:off x="3841066" y="4524056"/>
            <a:ext cx="1872629" cy="1200329"/>
          </a:xfrm>
          <a:prstGeom prst="rect">
            <a:avLst/>
          </a:prstGeom>
        </p:spPr>
        <p:txBody>
          <a:bodyPr wrap="none">
            <a:spAutoFit/>
          </a:bodyPr>
          <a:lstStyle/>
          <a:p>
            <a:pPr algn="ctr"/>
            <a:r>
              <a:rPr lang="en-US" altLang="zh-TW" dirty="0">
                <a:solidFill>
                  <a:srgbClr val="D6321C"/>
                </a:solidFill>
                <a:latin typeface="Sitka Text" panose="02000505000000020004" pitchFamily="2" charset="0"/>
                <a:ea typeface="新細明體" panose="02020500000000000000" pitchFamily="18" charset="-120"/>
                <a:cs typeface="Arial" panose="020B0604020202020204" pitchFamily="34" charset="0"/>
              </a:rPr>
              <a:t>Central office</a:t>
            </a:r>
          </a:p>
          <a:p>
            <a:r>
              <a:rPr lang="en-US" altLang="zh-TW" b="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70.12.100.128/27</a:t>
            </a:r>
            <a:endPar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endParaRPr>
          </a:p>
          <a:p>
            <a:pPr algn="ctr"/>
            <a:r>
              <a:rPr lang="en-US"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To</a:t>
            </a:r>
          </a:p>
          <a:p>
            <a:r>
              <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70.12.100.159/27</a:t>
            </a:r>
            <a:endParaRPr lang="en-IN" dirty="0"/>
          </a:p>
        </p:txBody>
      </p:sp>
      <p:sp>
        <p:nvSpPr>
          <p:cNvPr id="3" name="Rectangle 2">
            <a:extLst>
              <a:ext uri="{FF2B5EF4-FFF2-40B4-BE49-F238E27FC236}">
                <a16:creationId xmlns:a16="http://schemas.microsoft.com/office/drawing/2014/main" id="{E0F54508-15DA-4164-B826-2BBB79BE029D}"/>
              </a:ext>
            </a:extLst>
          </p:cNvPr>
          <p:cNvSpPr/>
          <p:nvPr/>
        </p:nvSpPr>
        <p:spPr>
          <a:xfrm>
            <a:off x="7055931" y="4500612"/>
            <a:ext cx="1877437" cy="1200329"/>
          </a:xfrm>
          <a:prstGeom prst="rect">
            <a:avLst/>
          </a:prstGeom>
        </p:spPr>
        <p:txBody>
          <a:bodyPr wrap="none">
            <a:spAutoFit/>
          </a:bodyPr>
          <a:lstStyle/>
          <a:p>
            <a:pPr algn="ctr"/>
            <a:r>
              <a:rPr lang="en-US" altLang="zh-TW" dirty="0">
                <a:solidFill>
                  <a:srgbClr val="D6321C"/>
                </a:solidFill>
                <a:latin typeface="Sitka Text" panose="02000505000000020004" pitchFamily="2" charset="0"/>
                <a:ea typeface="新細明體" panose="02020500000000000000" pitchFamily="18" charset="-120"/>
                <a:cs typeface="Arial" panose="020B0604020202020204" pitchFamily="34" charset="0"/>
              </a:rPr>
              <a:t>East</a:t>
            </a:r>
          </a:p>
          <a:p>
            <a:pPr algn="ctr"/>
            <a:r>
              <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70.12.100.160/28</a:t>
            </a:r>
          </a:p>
          <a:p>
            <a:pPr algn="ctr"/>
            <a:r>
              <a:rPr lang="en-US"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To</a:t>
            </a:r>
          </a:p>
          <a:p>
            <a:pPr algn="ctr"/>
            <a:r>
              <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70.12.100.175/28</a:t>
            </a:r>
            <a:endParaRPr lang="en-IN" dirty="0">
              <a:solidFill>
                <a:srgbClr val="D6321C"/>
              </a:solidFill>
              <a:latin typeface="Sitka Text" panose="02000505000000020004" pitchFamily="2" charset="0"/>
              <a:ea typeface="新細明體" panose="02020500000000000000" pitchFamily="18" charset="-120"/>
              <a:cs typeface="Arial" panose="020B0604020202020204" pitchFamily="34" charset="0"/>
            </a:endParaRPr>
          </a:p>
        </p:txBody>
      </p:sp>
      <p:sp>
        <p:nvSpPr>
          <p:cNvPr id="15" name="Rectangle 14">
            <a:extLst>
              <a:ext uri="{FF2B5EF4-FFF2-40B4-BE49-F238E27FC236}">
                <a16:creationId xmlns:a16="http://schemas.microsoft.com/office/drawing/2014/main" id="{E9F7D8C5-D4BC-44CD-80A5-ABBDF2B8BB4B}"/>
              </a:ext>
            </a:extLst>
          </p:cNvPr>
          <p:cNvSpPr/>
          <p:nvPr/>
        </p:nvSpPr>
        <p:spPr>
          <a:xfrm>
            <a:off x="713294" y="4524057"/>
            <a:ext cx="1936748" cy="1200329"/>
          </a:xfrm>
          <a:prstGeom prst="rect">
            <a:avLst/>
          </a:prstGeom>
        </p:spPr>
        <p:txBody>
          <a:bodyPr wrap="none">
            <a:spAutoFit/>
          </a:bodyPr>
          <a:lstStyle/>
          <a:p>
            <a:pPr algn="ctr"/>
            <a:r>
              <a:rPr lang="en-US" altLang="zh-TW" dirty="0">
                <a:solidFill>
                  <a:srgbClr val="D6321C"/>
                </a:solidFill>
                <a:latin typeface="Sitka Text" panose="02000505000000020004" pitchFamily="2" charset="0"/>
                <a:ea typeface="新細明體" panose="02020500000000000000" pitchFamily="18" charset="-120"/>
                <a:cs typeface="Arial" panose="020B0604020202020204" pitchFamily="34" charset="0"/>
              </a:rPr>
              <a:t>West</a:t>
            </a:r>
          </a:p>
          <a:p>
            <a:pPr algn="ctr"/>
            <a:r>
              <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70.12.100.176/28 </a:t>
            </a:r>
          </a:p>
          <a:p>
            <a:pPr algn="ctr"/>
            <a:r>
              <a:rPr lang="en-US"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To</a:t>
            </a:r>
          </a:p>
          <a:p>
            <a:pPr algn="ctr"/>
            <a:r>
              <a:rPr lang="en-US" altLang="zh-TW" b="0" dirty="0">
                <a:solidFill>
                  <a:srgbClr val="0000FF"/>
                </a:solidFill>
                <a:latin typeface="Segoe UI Semibold" panose="020B0702040204020203" pitchFamily="34" charset="0"/>
                <a:ea typeface="新細明體" panose="02020500000000000000" pitchFamily="18" charset="-120"/>
                <a:cs typeface="Segoe UI Semibold" panose="020B0702040204020203" pitchFamily="34" charset="0"/>
              </a:rPr>
              <a:t>70.12.100.191/28</a:t>
            </a:r>
            <a:endParaRPr lang="en-IN" dirty="0">
              <a:solidFill>
                <a:srgbClr val="D6321C"/>
              </a:solidFill>
              <a:latin typeface="Sitka Text" panose="02000505000000020004" pitchFamily="2" charset="0"/>
              <a:ea typeface="新細明體" panose="02020500000000000000" pitchFamily="18" charset="-120"/>
              <a:cs typeface="Arial" panose="020B0604020202020204" pitchFamily="34" charset="0"/>
            </a:endParaRPr>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頁尾版面配置區 1">
            <a:extLst>
              <a:ext uri="{FF2B5EF4-FFF2-40B4-BE49-F238E27FC236}">
                <a16:creationId xmlns:a16="http://schemas.microsoft.com/office/drawing/2014/main" id="{4664BEEA-D292-413E-A08B-EC700628034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5763" name="投影片編號版面配置區 2">
            <a:extLst>
              <a:ext uri="{FF2B5EF4-FFF2-40B4-BE49-F238E27FC236}">
                <a16:creationId xmlns:a16="http://schemas.microsoft.com/office/drawing/2014/main" id="{4D3AF07E-62AF-4D98-87FE-36FDFDB307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6BC704-55DF-46E6-AD66-83F3BA25DE89}" type="slidenum">
              <a:rPr lang="en-US" altLang="zh-TW" b="0" smtClean="0"/>
              <a:pPr/>
              <a:t>132</a:t>
            </a:fld>
            <a:endParaRPr lang="en-US" altLang="zh-TW" b="0"/>
          </a:p>
        </p:txBody>
      </p:sp>
      <p:sp>
        <p:nvSpPr>
          <p:cNvPr id="245764" name="Text Box 2">
            <a:extLst>
              <a:ext uri="{FF2B5EF4-FFF2-40B4-BE49-F238E27FC236}">
                <a16:creationId xmlns:a16="http://schemas.microsoft.com/office/drawing/2014/main" id="{F95E993A-3FBE-4E9E-AEE6-AAA90E3DAFA6}"/>
              </a:ext>
            </a:extLst>
          </p:cNvPr>
          <p:cNvSpPr txBox="1">
            <a:spLocks noChangeArrowheads="1"/>
          </p:cNvSpPr>
          <p:nvPr/>
        </p:nvSpPr>
        <p:spPr bwMode="auto">
          <a:xfrm>
            <a:off x="172329" y="838200"/>
            <a:ext cx="89916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dirty="0">
                <a:latin typeface="Bookman Old Style" panose="02050604050505020204" pitchFamily="18" charset="0"/>
                <a:ea typeface="新細明體" panose="02020500000000000000" pitchFamily="18" charset="-120"/>
              </a:rPr>
              <a:t>An ISP is granted a block of addresses starting with </a:t>
            </a:r>
            <a:r>
              <a:rPr lang="en-US" altLang="zh-TW" sz="2400" dirty="0">
                <a:solidFill>
                  <a:srgbClr val="D6321C"/>
                </a:solidFill>
                <a:latin typeface="Bookman Old Style" panose="02050604050505020204" pitchFamily="18" charset="0"/>
                <a:ea typeface="新細明體" panose="02020500000000000000" pitchFamily="18" charset="-120"/>
              </a:rPr>
              <a:t>190.100.0.0/16</a:t>
            </a:r>
            <a:r>
              <a:rPr lang="en-US" altLang="zh-TW" sz="2400" dirty="0">
                <a:latin typeface="Bookman Old Style" panose="02050604050505020204" pitchFamily="18" charset="0"/>
                <a:ea typeface="新細明體" panose="02020500000000000000" pitchFamily="18" charset="-120"/>
              </a:rPr>
              <a:t> (65,536 addresses). The ISP needs to distribute these addresses to three groups of customers as follows:</a:t>
            </a:r>
          </a:p>
          <a:p>
            <a:r>
              <a:rPr lang="en-US" altLang="zh-TW" sz="2400" dirty="0">
                <a:latin typeface="Bookman Old Style" panose="02050604050505020204" pitchFamily="18" charset="0"/>
                <a:ea typeface="新細明體" panose="02020500000000000000" pitchFamily="18" charset="-120"/>
              </a:rPr>
              <a:t>❑ The </a:t>
            </a:r>
            <a:r>
              <a:rPr lang="en-US" altLang="zh-TW" sz="2400" dirty="0">
                <a:solidFill>
                  <a:srgbClr val="FF0000"/>
                </a:solidFill>
                <a:latin typeface="Bookman Old Style" panose="02050604050505020204" pitchFamily="18" charset="0"/>
                <a:ea typeface="新細明體" panose="02020500000000000000" pitchFamily="18" charset="-120"/>
              </a:rPr>
              <a:t>first group </a:t>
            </a:r>
            <a:r>
              <a:rPr lang="en-US" altLang="zh-TW" sz="2400" dirty="0">
                <a:latin typeface="Bookman Old Style" panose="02050604050505020204" pitchFamily="18" charset="0"/>
                <a:ea typeface="新細明體" panose="02020500000000000000" pitchFamily="18" charset="-120"/>
              </a:rPr>
              <a:t>has </a:t>
            </a:r>
            <a:r>
              <a:rPr lang="en-US" altLang="zh-TW" sz="2400" dirty="0">
                <a:solidFill>
                  <a:srgbClr val="00966F"/>
                </a:solidFill>
                <a:latin typeface="Bookman Old Style" panose="02050604050505020204" pitchFamily="18" charset="0"/>
                <a:ea typeface="新細明體" panose="02020500000000000000" pitchFamily="18" charset="-120"/>
              </a:rPr>
              <a:t>64 customers</a:t>
            </a:r>
            <a:r>
              <a:rPr lang="en-US" altLang="zh-TW" sz="2400" dirty="0">
                <a:latin typeface="Bookman Old Style" panose="02050604050505020204" pitchFamily="18" charset="0"/>
                <a:ea typeface="新細明體" panose="02020500000000000000" pitchFamily="18" charset="-120"/>
              </a:rPr>
              <a:t>; each needs approximately </a:t>
            </a:r>
            <a:r>
              <a:rPr lang="en-US" altLang="zh-TW" sz="2400" dirty="0">
                <a:solidFill>
                  <a:srgbClr val="C00000"/>
                </a:solidFill>
                <a:latin typeface="Bookman Old Style" panose="02050604050505020204" pitchFamily="18" charset="0"/>
                <a:ea typeface="新細明體" panose="02020500000000000000" pitchFamily="18" charset="-120"/>
              </a:rPr>
              <a:t>256 addresses</a:t>
            </a:r>
            <a:r>
              <a:rPr lang="en-US" altLang="zh-TW" sz="2400" dirty="0">
                <a:latin typeface="Bookman Old Style" panose="02050604050505020204" pitchFamily="18" charset="0"/>
                <a:ea typeface="新細明體" panose="02020500000000000000" pitchFamily="18" charset="-120"/>
              </a:rPr>
              <a:t>.</a:t>
            </a:r>
          </a:p>
          <a:p>
            <a:r>
              <a:rPr lang="en-US" altLang="zh-TW" sz="2400" dirty="0">
                <a:latin typeface="Bookman Old Style" panose="02050604050505020204" pitchFamily="18" charset="0"/>
                <a:ea typeface="新細明體" panose="02020500000000000000" pitchFamily="18" charset="-120"/>
              </a:rPr>
              <a:t>❑ The </a:t>
            </a:r>
            <a:r>
              <a:rPr lang="en-US" altLang="zh-TW" sz="2400" dirty="0">
                <a:solidFill>
                  <a:srgbClr val="FF0000"/>
                </a:solidFill>
                <a:latin typeface="Bookman Old Style" panose="02050604050505020204" pitchFamily="18" charset="0"/>
                <a:ea typeface="新細明體" panose="02020500000000000000" pitchFamily="18" charset="-120"/>
              </a:rPr>
              <a:t>second group </a:t>
            </a:r>
            <a:r>
              <a:rPr lang="en-US" altLang="zh-TW" sz="2400" dirty="0">
                <a:latin typeface="Bookman Old Style" panose="02050604050505020204" pitchFamily="18" charset="0"/>
                <a:ea typeface="新細明體" panose="02020500000000000000" pitchFamily="18" charset="-120"/>
              </a:rPr>
              <a:t>has </a:t>
            </a:r>
            <a:r>
              <a:rPr lang="en-US" altLang="zh-TW" sz="2400" dirty="0">
                <a:solidFill>
                  <a:srgbClr val="00B050"/>
                </a:solidFill>
                <a:latin typeface="Bookman Old Style" panose="02050604050505020204" pitchFamily="18" charset="0"/>
                <a:ea typeface="新細明體" panose="02020500000000000000" pitchFamily="18" charset="-120"/>
              </a:rPr>
              <a:t>128 customers</a:t>
            </a:r>
            <a:r>
              <a:rPr lang="en-US" altLang="zh-TW" sz="2400" dirty="0">
                <a:latin typeface="Bookman Old Style" panose="02050604050505020204" pitchFamily="18" charset="0"/>
                <a:ea typeface="新細明體" panose="02020500000000000000" pitchFamily="18" charset="-120"/>
              </a:rPr>
              <a:t>; each needs</a:t>
            </a:r>
            <a:br>
              <a:rPr lang="en-US" altLang="zh-TW" sz="2400" dirty="0">
                <a:latin typeface="Bookman Old Style" panose="02050604050505020204" pitchFamily="18" charset="0"/>
                <a:ea typeface="新細明體" panose="02020500000000000000" pitchFamily="18" charset="-120"/>
              </a:rPr>
            </a:br>
            <a:r>
              <a:rPr lang="en-US" altLang="zh-TW" sz="2400" dirty="0">
                <a:latin typeface="Bookman Old Style" panose="02050604050505020204" pitchFamily="18" charset="0"/>
                <a:ea typeface="新細明體" panose="02020500000000000000" pitchFamily="18" charset="-120"/>
              </a:rPr>
              <a:t>    approximately </a:t>
            </a:r>
            <a:r>
              <a:rPr lang="en-US" altLang="zh-TW" sz="2400" dirty="0">
                <a:solidFill>
                  <a:srgbClr val="C00000"/>
                </a:solidFill>
                <a:latin typeface="Bookman Old Style" panose="02050604050505020204" pitchFamily="18" charset="0"/>
                <a:ea typeface="新細明體" panose="02020500000000000000" pitchFamily="18" charset="-120"/>
              </a:rPr>
              <a:t>128 addresses.</a:t>
            </a:r>
          </a:p>
          <a:p>
            <a:r>
              <a:rPr lang="en-US" altLang="zh-TW" sz="2400" dirty="0">
                <a:latin typeface="Bookman Old Style" panose="02050604050505020204" pitchFamily="18" charset="0"/>
                <a:ea typeface="新細明體" panose="02020500000000000000" pitchFamily="18" charset="-120"/>
              </a:rPr>
              <a:t>❑ The </a:t>
            </a:r>
            <a:r>
              <a:rPr lang="en-US" altLang="zh-TW" sz="2400" dirty="0">
                <a:solidFill>
                  <a:srgbClr val="FF0000"/>
                </a:solidFill>
                <a:latin typeface="Bookman Old Style" panose="02050604050505020204" pitchFamily="18" charset="0"/>
                <a:ea typeface="新細明體" panose="02020500000000000000" pitchFamily="18" charset="-120"/>
              </a:rPr>
              <a:t>third group </a:t>
            </a:r>
            <a:r>
              <a:rPr lang="en-US" altLang="zh-TW" sz="2400" dirty="0">
                <a:latin typeface="Bookman Old Style" panose="02050604050505020204" pitchFamily="18" charset="0"/>
                <a:ea typeface="新細明體" panose="02020500000000000000" pitchFamily="18" charset="-120"/>
              </a:rPr>
              <a:t>has </a:t>
            </a:r>
            <a:r>
              <a:rPr lang="en-US" altLang="zh-TW" sz="2400" dirty="0">
                <a:solidFill>
                  <a:srgbClr val="00B050"/>
                </a:solidFill>
                <a:latin typeface="Bookman Old Style" panose="02050604050505020204" pitchFamily="18" charset="0"/>
                <a:ea typeface="新細明體" panose="02020500000000000000" pitchFamily="18" charset="-120"/>
              </a:rPr>
              <a:t>128 customers</a:t>
            </a:r>
            <a:r>
              <a:rPr lang="en-US" altLang="zh-TW" sz="2400" dirty="0">
                <a:latin typeface="Bookman Old Style" panose="02050604050505020204" pitchFamily="18" charset="0"/>
                <a:ea typeface="新細明體" panose="02020500000000000000" pitchFamily="18" charset="-120"/>
              </a:rPr>
              <a:t>; each needs approximately </a:t>
            </a:r>
            <a:r>
              <a:rPr lang="en-US" altLang="zh-TW" sz="2400" dirty="0">
                <a:solidFill>
                  <a:srgbClr val="C00000"/>
                </a:solidFill>
                <a:latin typeface="Bookman Old Style" panose="02050604050505020204" pitchFamily="18" charset="0"/>
                <a:ea typeface="新細明體" panose="02020500000000000000" pitchFamily="18" charset="-120"/>
              </a:rPr>
              <a:t>64 addresses.</a:t>
            </a:r>
          </a:p>
          <a:p>
            <a:r>
              <a:rPr lang="en-US" altLang="zh-TW" sz="2400" dirty="0">
                <a:latin typeface="Bookman Old Style" panose="02050604050505020204" pitchFamily="18" charset="0"/>
                <a:ea typeface="新細明體" panose="02020500000000000000" pitchFamily="18" charset="-120"/>
              </a:rPr>
              <a:t>We </a:t>
            </a:r>
            <a:r>
              <a:rPr lang="en-US" altLang="zh-TW" sz="2400" dirty="0">
                <a:solidFill>
                  <a:srgbClr val="FF0000"/>
                </a:solidFill>
                <a:latin typeface="Bookman Old Style" panose="02050604050505020204" pitchFamily="18" charset="0"/>
                <a:ea typeface="新細明體" panose="02020500000000000000" pitchFamily="18" charset="-120"/>
              </a:rPr>
              <a:t>design the subblocks </a:t>
            </a:r>
            <a:r>
              <a:rPr lang="en-US" altLang="zh-TW" sz="2400" dirty="0">
                <a:latin typeface="Bookman Old Style" panose="02050604050505020204" pitchFamily="18" charset="0"/>
                <a:ea typeface="新細明體" panose="02020500000000000000" pitchFamily="18" charset="-120"/>
              </a:rPr>
              <a:t>and find out how many addresses are still available after these allocations.</a:t>
            </a:r>
          </a:p>
          <a:p>
            <a:endParaRPr lang="en-US" altLang="zh-TW" sz="2400" dirty="0">
              <a:latin typeface="Bookman Old Style" panose="02050604050505020204" pitchFamily="18" charset="0"/>
              <a:ea typeface="新細明體" panose="02020500000000000000" pitchFamily="18" charset="-120"/>
            </a:endParaRPr>
          </a:p>
        </p:txBody>
      </p:sp>
      <p:grpSp>
        <p:nvGrpSpPr>
          <p:cNvPr id="245765" name="Group 3">
            <a:extLst>
              <a:ext uri="{FF2B5EF4-FFF2-40B4-BE49-F238E27FC236}">
                <a16:creationId xmlns:a16="http://schemas.microsoft.com/office/drawing/2014/main" id="{CAB1B4F3-DB99-4FF0-8B4C-70BB5FC8A6D9}"/>
              </a:ext>
            </a:extLst>
          </p:cNvPr>
          <p:cNvGrpSpPr>
            <a:grpSpLocks/>
          </p:cNvGrpSpPr>
          <p:nvPr/>
        </p:nvGrpSpPr>
        <p:grpSpPr bwMode="auto">
          <a:xfrm>
            <a:off x="0" y="0"/>
            <a:ext cx="9144000" cy="609600"/>
            <a:chOff x="0" y="2448"/>
            <a:chExt cx="5760" cy="384"/>
          </a:xfrm>
        </p:grpSpPr>
        <p:sp>
          <p:nvSpPr>
            <p:cNvPr id="245766" name="Rectangle 4">
              <a:extLst>
                <a:ext uri="{FF2B5EF4-FFF2-40B4-BE49-F238E27FC236}">
                  <a16:creationId xmlns:a16="http://schemas.microsoft.com/office/drawing/2014/main" id="{D07040F0-E3F3-4B4B-B432-E54AECA6759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6789" name="Text Box 5">
              <a:extLst>
                <a:ext uri="{FF2B5EF4-FFF2-40B4-BE49-F238E27FC236}">
                  <a16:creationId xmlns:a16="http://schemas.microsoft.com/office/drawing/2014/main" id="{5960FC28-70ED-4464-AE6C-0C1571DB031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5.35</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頁尾版面配置區 1">
            <a:extLst>
              <a:ext uri="{FF2B5EF4-FFF2-40B4-BE49-F238E27FC236}">
                <a16:creationId xmlns:a16="http://schemas.microsoft.com/office/drawing/2014/main" id="{E8D9D9C4-44B6-4438-A1F9-0359BF126BC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7811" name="投影片編號版面配置區 2">
            <a:extLst>
              <a:ext uri="{FF2B5EF4-FFF2-40B4-BE49-F238E27FC236}">
                <a16:creationId xmlns:a16="http://schemas.microsoft.com/office/drawing/2014/main" id="{E346D4DC-C1DA-454A-B613-37DDFE7159B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E48E1CE-F127-44A3-899E-2EB58A3C9B13}" type="slidenum">
              <a:rPr lang="en-US" altLang="zh-TW" b="0" smtClean="0"/>
              <a:pPr/>
              <a:t>133</a:t>
            </a:fld>
            <a:endParaRPr lang="en-US" altLang="zh-TW" b="0"/>
          </a:p>
        </p:txBody>
      </p:sp>
      <p:sp>
        <p:nvSpPr>
          <p:cNvPr id="247812" name="Text Box 2">
            <a:extLst>
              <a:ext uri="{FF2B5EF4-FFF2-40B4-BE49-F238E27FC236}">
                <a16:creationId xmlns:a16="http://schemas.microsoft.com/office/drawing/2014/main" id="{D6CF8FF6-729F-4EE7-B0F5-2A3045FAC22F}"/>
              </a:ext>
            </a:extLst>
          </p:cNvPr>
          <p:cNvSpPr txBox="1">
            <a:spLocks noChangeArrowheads="1"/>
          </p:cNvSpPr>
          <p:nvPr/>
        </p:nvSpPr>
        <p:spPr bwMode="auto">
          <a:xfrm>
            <a:off x="76200" y="684212"/>
            <a:ext cx="8991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i="1" dirty="0">
                <a:solidFill>
                  <a:schemeClr val="hlink"/>
                </a:solidFill>
                <a:latin typeface="Arial Unicode MS" pitchFamily="34" charset="-128"/>
                <a:ea typeface="新細明體" panose="02020500000000000000" pitchFamily="18" charset="-120"/>
              </a:rPr>
              <a:t>Solution</a:t>
            </a:r>
          </a:p>
          <a:p>
            <a:r>
              <a:rPr lang="en-US" altLang="zh-TW" sz="2400" dirty="0">
                <a:latin typeface="Arial Unicode MS" pitchFamily="34" charset="-128"/>
                <a:ea typeface="新細明體" panose="02020500000000000000" pitchFamily="18" charset="-120"/>
              </a:rPr>
              <a:t>Let us solve the problem in two steps. </a:t>
            </a:r>
          </a:p>
          <a:p>
            <a:r>
              <a:rPr lang="en-US" altLang="zh-TW" sz="2400" dirty="0">
                <a:latin typeface="Arial Unicode MS" pitchFamily="34" charset="-128"/>
                <a:ea typeface="新細明體" panose="02020500000000000000" pitchFamily="18" charset="-120"/>
              </a:rPr>
              <a:t>In the first step, we allocate a subblock of addresses to each group. The total number of addresses allocated to each group and the prefix length for each subblock can found as</a:t>
            </a:r>
          </a:p>
        </p:txBody>
      </p:sp>
      <p:grpSp>
        <p:nvGrpSpPr>
          <p:cNvPr id="247813" name="Group 3">
            <a:extLst>
              <a:ext uri="{FF2B5EF4-FFF2-40B4-BE49-F238E27FC236}">
                <a16:creationId xmlns:a16="http://schemas.microsoft.com/office/drawing/2014/main" id="{923263CC-4B56-4C9D-B0EB-3B37DB01C24F}"/>
              </a:ext>
            </a:extLst>
          </p:cNvPr>
          <p:cNvGrpSpPr>
            <a:grpSpLocks/>
          </p:cNvGrpSpPr>
          <p:nvPr/>
        </p:nvGrpSpPr>
        <p:grpSpPr bwMode="auto">
          <a:xfrm>
            <a:off x="0" y="0"/>
            <a:ext cx="9144000" cy="609600"/>
            <a:chOff x="0" y="2448"/>
            <a:chExt cx="5760" cy="384"/>
          </a:xfrm>
        </p:grpSpPr>
        <p:sp>
          <p:nvSpPr>
            <p:cNvPr id="247816" name="Rectangle 4">
              <a:extLst>
                <a:ext uri="{FF2B5EF4-FFF2-40B4-BE49-F238E27FC236}">
                  <a16:creationId xmlns:a16="http://schemas.microsoft.com/office/drawing/2014/main" id="{C12FA395-9909-49E6-BD4B-500BEF635C0B}"/>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88837" name="Text Box 5">
              <a:extLst>
                <a:ext uri="{FF2B5EF4-FFF2-40B4-BE49-F238E27FC236}">
                  <a16:creationId xmlns:a16="http://schemas.microsoft.com/office/drawing/2014/main" id="{C7437094-DFC2-47F0-AB2C-D2F275F05B5B}"/>
                </a:ext>
              </a:extLst>
            </p:cNvPr>
            <p:cNvSpPr txBox="1">
              <a:spLocks noChangeArrowheads="1"/>
            </p:cNvSpPr>
            <p:nvPr/>
          </p:nvSpPr>
          <p:spPr bwMode="auto">
            <a:xfrm>
              <a:off x="0" y="2448"/>
              <a:ext cx="2874"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5.35  Continued</a:t>
              </a:r>
              <a:endParaRPr lang="en-US" altLang="zh-TW" sz="3200" i="1">
                <a:solidFill>
                  <a:schemeClr val="bg1"/>
                </a:solidFill>
                <a:latin typeface="Times New Roman" panose="02020603050405020304" pitchFamily="18" charset="0"/>
                <a:ea typeface="新細明體" pitchFamily="18" charset="-120"/>
              </a:endParaRPr>
            </a:p>
          </p:txBody>
        </p:sp>
      </p:grpSp>
      <p:pic>
        <p:nvPicPr>
          <p:cNvPr id="247814" name="Picture 6">
            <a:extLst>
              <a:ext uri="{FF2B5EF4-FFF2-40B4-BE49-F238E27FC236}">
                <a16:creationId xmlns:a16="http://schemas.microsoft.com/office/drawing/2014/main" id="{DA8CC9EF-0BE5-4625-976B-52A10040439E}"/>
              </a:ext>
            </a:extLst>
          </p:cNvPr>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127000" y="2658269"/>
            <a:ext cx="8940800" cy="1693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7815" name="Text Box 7">
            <a:extLst>
              <a:ext uri="{FF2B5EF4-FFF2-40B4-BE49-F238E27FC236}">
                <a16:creationId xmlns:a16="http://schemas.microsoft.com/office/drawing/2014/main" id="{396C7014-5E74-4955-AC07-0DCDD364B05E}"/>
              </a:ext>
            </a:extLst>
          </p:cNvPr>
          <p:cNvSpPr txBox="1">
            <a:spLocks noChangeArrowheads="1"/>
          </p:cNvSpPr>
          <p:nvPr/>
        </p:nvSpPr>
        <p:spPr bwMode="auto">
          <a:xfrm>
            <a:off x="304800" y="4419600"/>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dirty="0">
                <a:latin typeface="Arial Unicode MS" pitchFamily="34" charset="-128"/>
                <a:ea typeface="新細明體" panose="02020500000000000000" pitchFamily="18" charset="-120"/>
              </a:rPr>
              <a:t>Figure 5.33 shows the design for the first hierarchical level. Figure 5.34 shows the second level of the hierarchy. Note that we have used the first address for each customer as the subnet address and have reserved the last address as a special address.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Footer Placeholder 1">
            <a:extLst>
              <a:ext uri="{FF2B5EF4-FFF2-40B4-BE49-F238E27FC236}">
                <a16:creationId xmlns:a16="http://schemas.microsoft.com/office/drawing/2014/main" id="{322C05E0-86A6-4E47-B4FE-060E41F0146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9859" name="Slide Number Placeholder 2">
            <a:extLst>
              <a:ext uri="{FF2B5EF4-FFF2-40B4-BE49-F238E27FC236}">
                <a16:creationId xmlns:a16="http://schemas.microsoft.com/office/drawing/2014/main" id="{E5CEF983-4135-420C-9E30-E846D5E5AE2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449782-575D-4BA0-AB46-47E1E0153082}" type="slidenum">
              <a:rPr lang="en-US" altLang="zh-TW" b="0" smtClean="0"/>
              <a:pPr/>
              <a:t>134</a:t>
            </a:fld>
            <a:endParaRPr lang="en-US" altLang="zh-TW" b="0"/>
          </a:p>
        </p:txBody>
      </p:sp>
      <p:sp>
        <p:nvSpPr>
          <p:cNvPr id="249860" name="Rectangle 3">
            <a:extLst>
              <a:ext uri="{FF2B5EF4-FFF2-40B4-BE49-F238E27FC236}">
                <a16:creationId xmlns:a16="http://schemas.microsoft.com/office/drawing/2014/main" id="{891318C3-7846-4101-BA02-A04C6AE06341}"/>
              </a:ext>
            </a:extLst>
          </p:cNvPr>
          <p:cNvSpPr>
            <a:spLocks noChangeArrowheads="1"/>
          </p:cNvSpPr>
          <p:nvPr/>
        </p:nvSpPr>
        <p:spPr bwMode="auto">
          <a:xfrm>
            <a:off x="76200" y="-76200"/>
            <a:ext cx="4572000" cy="32908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dirty="0">
                <a:solidFill>
                  <a:srgbClr val="000000"/>
                </a:solidFill>
                <a:latin typeface="Verdana" panose="020B0604030504040204" pitchFamily="34" charset="0"/>
                <a:ea typeface="Verdana" panose="020B0604030504040204" pitchFamily="34" charset="0"/>
              </a:rPr>
              <a:t>Group 1</a:t>
            </a:r>
          </a:p>
          <a:p>
            <a:pPr eaLnBrk="1" hangingPunct="1"/>
            <a:r>
              <a:rPr lang="en-US" altLang="zh-TW" dirty="0">
                <a:ea typeface="新細明體" panose="02020500000000000000" pitchFamily="18" charset="-120"/>
              </a:rPr>
              <a:t> 1</a:t>
            </a:r>
            <a:r>
              <a:rPr lang="en-US" altLang="zh-TW" baseline="30000" dirty="0">
                <a:ea typeface="新細明體" panose="02020500000000000000" pitchFamily="18" charset="-120"/>
              </a:rPr>
              <a:t>st</a:t>
            </a:r>
            <a:r>
              <a:rPr lang="en-US" altLang="zh-TW" dirty="0">
                <a:ea typeface="新細明體" panose="02020500000000000000" pitchFamily="18" charset="-120"/>
              </a:rPr>
              <a:t> Address     </a:t>
            </a:r>
            <a:r>
              <a:rPr lang="en-US" altLang="zh-TW" dirty="0">
                <a:solidFill>
                  <a:srgbClr val="C00000"/>
                </a:solidFill>
                <a:ea typeface="新細明體" panose="02020500000000000000" pitchFamily="18" charset="-120"/>
              </a:rPr>
              <a:t>190.100.0.0/18</a:t>
            </a:r>
          </a:p>
          <a:p>
            <a:pPr eaLnBrk="1" hangingPunct="1"/>
            <a:r>
              <a:rPr lang="en-US" altLang="zh-TW" sz="2000" dirty="0">
                <a:solidFill>
                  <a:srgbClr val="FF0000"/>
                </a:solidFill>
                <a:latin typeface="Times New Roman" panose="02020603050405020304" pitchFamily="18" charset="0"/>
                <a:ea typeface="新細明體" panose="02020500000000000000" pitchFamily="18" charset="-120"/>
              </a:rPr>
              <a:t>Divisible by 64 </a:t>
            </a:r>
            <a:r>
              <a:rPr lang="en-US" altLang="zh-TW" sz="2000" dirty="0">
                <a:latin typeface="Times New Roman" panose="02020603050405020304" pitchFamily="18" charset="0"/>
                <a:ea typeface="新細明體" panose="02020500000000000000" pitchFamily="18" charset="-120"/>
              </a:rPr>
              <a:t>X</a:t>
            </a:r>
            <a:r>
              <a:rPr lang="en-US" altLang="zh-TW" sz="2000" dirty="0">
                <a:solidFill>
                  <a:srgbClr val="FF0000"/>
                </a:solidFill>
                <a:latin typeface="Times New Roman" panose="02020603050405020304" pitchFamily="18" charset="0"/>
                <a:ea typeface="新細明體" panose="02020500000000000000" pitchFamily="18" charset="-120"/>
              </a:rPr>
              <a:t> 256</a:t>
            </a:r>
          </a:p>
          <a:p>
            <a:pPr eaLnBrk="1" hangingPunct="1">
              <a:lnSpc>
                <a:spcPct val="114000"/>
              </a:lnSpc>
            </a:pPr>
            <a:r>
              <a:rPr lang="en-US" altLang="zh-TW" dirty="0">
                <a:solidFill>
                  <a:srgbClr val="FF0000"/>
                </a:solidFill>
                <a:latin typeface="Times New Roman" panose="02020603050405020304" pitchFamily="18" charset="0"/>
                <a:ea typeface="新細明體" panose="02020500000000000000" pitchFamily="18" charset="-120"/>
              </a:rPr>
              <a:t> n=18 </a:t>
            </a:r>
            <a:r>
              <a:rPr lang="en-US" altLang="zh-TW" dirty="0">
                <a:ea typeface="新細明體" panose="02020500000000000000" pitchFamily="18" charset="-120"/>
              </a:rPr>
              <a:t>	         Mask      255.255.192.0</a:t>
            </a:r>
          </a:p>
          <a:p>
            <a:pPr eaLnBrk="1" hangingPunct="1">
              <a:lnSpc>
                <a:spcPct val="114000"/>
              </a:lnSpc>
            </a:pPr>
            <a:r>
              <a:rPr lang="en-US" altLang="zh-TW" dirty="0">
                <a:ea typeface="新細明體" panose="02020500000000000000" pitchFamily="18" charset="-120"/>
              </a:rPr>
              <a:t>Complement of Mask     0. 0. 63.255</a:t>
            </a:r>
          </a:p>
          <a:p>
            <a:pPr eaLnBrk="1" hangingPunct="1">
              <a:lnSpc>
                <a:spcPct val="114000"/>
              </a:lnSpc>
            </a:pPr>
            <a:endParaRPr lang="en-US" altLang="zh-TW" dirty="0">
              <a:ea typeface="新細明體" panose="02020500000000000000" pitchFamily="18" charset="-120"/>
            </a:endParaRPr>
          </a:p>
          <a:p>
            <a:pPr eaLnBrk="1" hangingPunct="1">
              <a:lnSpc>
                <a:spcPct val="114000"/>
              </a:lnSpc>
            </a:pPr>
            <a:r>
              <a:rPr lang="en-US" altLang="zh-TW" dirty="0">
                <a:ea typeface="新細明體" panose="02020500000000000000" pitchFamily="18" charset="-120"/>
              </a:rPr>
              <a:t>Last address       190.100.0.0</a:t>
            </a:r>
          </a:p>
          <a:p>
            <a:pPr eaLnBrk="1" hangingPunct="1">
              <a:lnSpc>
                <a:spcPct val="114000"/>
              </a:lnSpc>
            </a:pPr>
            <a:r>
              <a:rPr lang="en-US" altLang="zh-TW" dirty="0">
                <a:ea typeface="新細明體" panose="02020500000000000000" pitchFamily="18" charset="-120"/>
              </a:rPr>
              <a:t>                    OR    0.0.63.255</a:t>
            </a:r>
          </a:p>
          <a:p>
            <a:pPr eaLnBrk="1" hangingPunct="1">
              <a:lnSpc>
                <a:spcPct val="114000"/>
              </a:lnSpc>
            </a:pPr>
            <a:r>
              <a:rPr lang="en-US" altLang="zh-TW" dirty="0">
                <a:ea typeface="新細明體" panose="02020500000000000000" pitchFamily="18" charset="-120"/>
              </a:rPr>
              <a:t>             ==================</a:t>
            </a:r>
          </a:p>
          <a:p>
            <a:pPr eaLnBrk="1" hangingPunct="1">
              <a:lnSpc>
                <a:spcPct val="114000"/>
              </a:lnSpc>
            </a:pPr>
            <a:r>
              <a:rPr lang="en-US" altLang="zh-TW" sz="2000" dirty="0">
                <a:solidFill>
                  <a:srgbClr val="C00000"/>
                </a:solidFill>
                <a:ea typeface="新細明體" panose="02020500000000000000" pitchFamily="18" charset="-120"/>
              </a:rPr>
              <a:t>                      </a:t>
            </a:r>
            <a:r>
              <a:rPr lang="en-US" altLang="zh-TW" sz="2000" dirty="0">
                <a:solidFill>
                  <a:srgbClr val="C00000"/>
                </a:solidFill>
                <a:latin typeface="Times New Roman" panose="02020603050405020304" pitchFamily="18" charset="0"/>
                <a:ea typeface="新細明體" panose="02020500000000000000" pitchFamily="18" charset="-120"/>
              </a:rPr>
              <a:t>190.100. 63.255/18</a:t>
            </a:r>
          </a:p>
        </p:txBody>
      </p:sp>
      <p:sp>
        <p:nvSpPr>
          <p:cNvPr id="249861" name="Rectangle 4">
            <a:extLst>
              <a:ext uri="{FF2B5EF4-FFF2-40B4-BE49-F238E27FC236}">
                <a16:creationId xmlns:a16="http://schemas.microsoft.com/office/drawing/2014/main" id="{76361E54-7F4E-4E2D-B60A-23FC0E088E23}"/>
              </a:ext>
            </a:extLst>
          </p:cNvPr>
          <p:cNvSpPr>
            <a:spLocks noChangeArrowheads="1"/>
          </p:cNvSpPr>
          <p:nvPr/>
        </p:nvSpPr>
        <p:spPr bwMode="auto">
          <a:xfrm>
            <a:off x="4724400" y="1520825"/>
            <a:ext cx="4343400" cy="427379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lnSpc>
                <a:spcPct val="114000"/>
              </a:lnSpc>
            </a:pPr>
            <a:r>
              <a:rPr lang="en-US" altLang="zh-TW" dirty="0">
                <a:solidFill>
                  <a:srgbClr val="000000"/>
                </a:solidFill>
                <a:latin typeface="Verdana" panose="020B0604030504040204" pitchFamily="34" charset="0"/>
                <a:ea typeface="Verdana" panose="020B0604030504040204" pitchFamily="34" charset="0"/>
              </a:rPr>
              <a:t>Group 2</a:t>
            </a:r>
          </a:p>
          <a:p>
            <a:pPr eaLnBrk="1" hangingPunct="1">
              <a:lnSpc>
                <a:spcPct val="114000"/>
              </a:lnSpc>
            </a:pPr>
            <a:r>
              <a:rPr lang="en-US" altLang="zh-TW" dirty="0">
                <a:solidFill>
                  <a:srgbClr val="000000"/>
                </a:solidFill>
                <a:latin typeface="Times New Roman" panose="02020603050405020304" pitchFamily="18" charset="0"/>
                <a:ea typeface="新細明體" panose="02020500000000000000" pitchFamily="18" charset="-120"/>
              </a:rPr>
              <a:t>Next address is </a:t>
            </a:r>
            <a:r>
              <a:rPr lang="en-US" altLang="zh-TW" sz="2000" dirty="0">
                <a:solidFill>
                  <a:srgbClr val="C00000"/>
                </a:solidFill>
                <a:latin typeface="Times New Roman" panose="02020603050405020304" pitchFamily="18" charset="0"/>
                <a:ea typeface="新細明體" panose="02020500000000000000" pitchFamily="18" charset="-120"/>
              </a:rPr>
              <a:t>190.100.64.0/18</a:t>
            </a:r>
            <a:r>
              <a:rPr lang="en-US" altLang="zh-TW" dirty="0">
                <a:solidFill>
                  <a:srgbClr val="000000"/>
                </a:solidFill>
                <a:latin typeface="Times New Roman" panose="02020603050405020304" pitchFamily="18" charset="0"/>
                <a:ea typeface="新細明體" panose="02020500000000000000" pitchFamily="18" charset="-120"/>
              </a:rPr>
              <a:t>,  it can be 1</a:t>
            </a:r>
            <a:r>
              <a:rPr lang="en-US" altLang="zh-TW" baseline="30000" dirty="0">
                <a:solidFill>
                  <a:srgbClr val="000000"/>
                </a:solidFill>
                <a:latin typeface="Times New Roman" panose="02020603050405020304" pitchFamily="18" charset="0"/>
                <a:ea typeface="新細明體" panose="02020500000000000000" pitchFamily="18" charset="-120"/>
              </a:rPr>
              <a:t>st</a:t>
            </a:r>
            <a:r>
              <a:rPr lang="en-US" altLang="zh-TW" dirty="0">
                <a:solidFill>
                  <a:srgbClr val="000000"/>
                </a:solidFill>
                <a:latin typeface="Times New Roman" panose="02020603050405020304" pitchFamily="18" charset="0"/>
                <a:ea typeface="新細明體" panose="02020500000000000000" pitchFamily="18" charset="-120"/>
              </a:rPr>
              <a:t> address of  Group 2, if and is divisible by number of addresses – </a:t>
            </a:r>
            <a:r>
              <a:rPr lang="en-US" altLang="zh-TW" dirty="0">
                <a:solidFill>
                  <a:srgbClr val="D6321C"/>
                </a:solidFill>
                <a:latin typeface="Times New Roman" panose="02020603050405020304" pitchFamily="18" charset="0"/>
                <a:ea typeface="新細明體" panose="02020500000000000000" pitchFamily="18" charset="-120"/>
              </a:rPr>
              <a:t>16384</a:t>
            </a:r>
            <a:r>
              <a:rPr lang="en-US" altLang="zh-TW" dirty="0">
                <a:solidFill>
                  <a:srgbClr val="000000"/>
                </a:solidFill>
                <a:latin typeface="Times New Roman" panose="02020603050405020304" pitchFamily="18" charset="0"/>
                <a:ea typeface="新細明體" panose="02020500000000000000" pitchFamily="18" charset="-120"/>
              </a:rPr>
              <a:t> (</a:t>
            </a:r>
            <a:r>
              <a:rPr lang="en-US" altLang="zh-TW" dirty="0" err="1">
                <a:solidFill>
                  <a:srgbClr val="000000"/>
                </a:solidFill>
                <a:latin typeface="Times New Roman" panose="02020603050405020304" pitchFamily="18" charset="0"/>
                <a:ea typeface="新細明體" panose="02020500000000000000" pitchFamily="18" charset="-120"/>
              </a:rPr>
              <a:t>i.e</a:t>
            </a:r>
            <a:r>
              <a:rPr lang="en-US" altLang="zh-TW" dirty="0">
                <a:solidFill>
                  <a:srgbClr val="000000"/>
                </a:solidFill>
                <a:latin typeface="Times New Roman" panose="02020603050405020304" pitchFamily="18" charset="0"/>
                <a:ea typeface="新細明體" panose="02020500000000000000" pitchFamily="18" charset="-120"/>
              </a:rPr>
              <a:t> </a:t>
            </a:r>
            <a:r>
              <a:rPr lang="en-US" altLang="zh-TW" dirty="0">
                <a:solidFill>
                  <a:srgbClr val="D6321C"/>
                </a:solidFill>
                <a:latin typeface="Times New Roman" panose="02020603050405020304" pitchFamily="18" charset="0"/>
                <a:ea typeface="新細明體" panose="02020500000000000000" pitchFamily="18" charset="-120"/>
              </a:rPr>
              <a:t>64 </a:t>
            </a:r>
            <a:r>
              <a:rPr lang="en-US" altLang="zh-TW" dirty="0">
                <a:latin typeface="Times New Roman" panose="02020603050405020304" pitchFamily="18" charset="0"/>
                <a:ea typeface="新細明體" panose="02020500000000000000" pitchFamily="18" charset="-120"/>
              </a:rPr>
              <a:t>X</a:t>
            </a:r>
            <a:r>
              <a:rPr lang="en-US" altLang="zh-TW" dirty="0">
                <a:solidFill>
                  <a:srgbClr val="D6321C"/>
                </a:solidFill>
                <a:latin typeface="Times New Roman" panose="02020603050405020304" pitchFamily="18" charset="0"/>
                <a:ea typeface="新細明體" panose="02020500000000000000" pitchFamily="18" charset="-120"/>
              </a:rPr>
              <a:t> 256</a:t>
            </a:r>
            <a:r>
              <a:rPr lang="en-US" altLang="zh-TW" dirty="0">
                <a:solidFill>
                  <a:srgbClr val="000000"/>
                </a:solidFill>
                <a:latin typeface="Times New Roman" panose="02020603050405020304" pitchFamily="18" charset="0"/>
                <a:ea typeface="新細明體" panose="02020500000000000000" pitchFamily="18" charset="-120"/>
              </a:rPr>
              <a:t>)</a:t>
            </a:r>
          </a:p>
          <a:p>
            <a:pPr eaLnBrk="1" hangingPunct="1">
              <a:lnSpc>
                <a:spcPct val="114000"/>
              </a:lnSpc>
            </a:pPr>
            <a:r>
              <a:rPr lang="en-US" altLang="zh-TW" sz="2000" dirty="0">
                <a:solidFill>
                  <a:srgbClr val="FF0000"/>
                </a:solidFill>
                <a:latin typeface="Times New Roman" panose="02020603050405020304" pitchFamily="18" charset="0"/>
                <a:ea typeface="新細明體" panose="02020500000000000000" pitchFamily="18" charset="-120"/>
              </a:rPr>
              <a:t>n=18  , </a:t>
            </a:r>
          </a:p>
          <a:p>
            <a:pPr eaLnBrk="1" hangingPunct="1">
              <a:lnSpc>
                <a:spcPct val="114000"/>
              </a:lnSpc>
            </a:pPr>
            <a:r>
              <a:rPr lang="en-US" altLang="zh-TW" b="0" dirty="0">
                <a:solidFill>
                  <a:srgbClr val="000000"/>
                </a:solidFill>
                <a:latin typeface="Times New Roman" panose="02020603050405020304" pitchFamily="18" charset="0"/>
                <a:ea typeface="新細明體" panose="02020500000000000000" pitchFamily="18" charset="-120"/>
              </a:rPr>
              <a:t>	           </a:t>
            </a:r>
            <a:r>
              <a:rPr lang="en-US" altLang="zh-TW" dirty="0">
                <a:ea typeface="新細明體" panose="02020500000000000000" pitchFamily="18" charset="-120"/>
              </a:rPr>
              <a:t>Mask     255.255.192.0</a:t>
            </a:r>
          </a:p>
          <a:p>
            <a:pPr eaLnBrk="1" hangingPunct="1">
              <a:lnSpc>
                <a:spcPct val="114000"/>
              </a:lnSpc>
            </a:pPr>
            <a:r>
              <a:rPr lang="en-US" altLang="zh-TW" dirty="0">
                <a:ea typeface="新細明體" panose="02020500000000000000" pitchFamily="18" charset="-120"/>
              </a:rPr>
              <a:t>Complement of Mask    0. 0. 63.255</a:t>
            </a:r>
          </a:p>
          <a:p>
            <a:pPr eaLnBrk="1" hangingPunct="1">
              <a:lnSpc>
                <a:spcPct val="114000"/>
              </a:lnSpc>
            </a:pPr>
            <a:endParaRPr lang="en-US" altLang="zh-TW" dirty="0">
              <a:ea typeface="新細明體" panose="02020500000000000000" pitchFamily="18" charset="-120"/>
            </a:endParaRPr>
          </a:p>
          <a:p>
            <a:pPr eaLnBrk="1" hangingPunct="1">
              <a:lnSpc>
                <a:spcPct val="114000"/>
              </a:lnSpc>
            </a:pPr>
            <a:r>
              <a:rPr lang="en-US" altLang="zh-TW" dirty="0">
                <a:ea typeface="新細明體" panose="02020500000000000000" pitchFamily="18" charset="-120"/>
              </a:rPr>
              <a:t>Last address       190.100.64.0</a:t>
            </a:r>
          </a:p>
          <a:p>
            <a:pPr eaLnBrk="1" hangingPunct="1">
              <a:lnSpc>
                <a:spcPct val="114000"/>
              </a:lnSpc>
            </a:pPr>
            <a:r>
              <a:rPr lang="en-US" altLang="zh-TW" dirty="0">
                <a:ea typeface="新細明體" panose="02020500000000000000" pitchFamily="18" charset="-120"/>
              </a:rPr>
              <a:t>                    OR    0.0.63.255</a:t>
            </a:r>
          </a:p>
          <a:p>
            <a:pPr eaLnBrk="1" hangingPunct="1">
              <a:lnSpc>
                <a:spcPct val="114000"/>
              </a:lnSpc>
            </a:pPr>
            <a:r>
              <a:rPr lang="en-US" altLang="zh-TW" dirty="0">
                <a:ea typeface="新細明體" panose="02020500000000000000" pitchFamily="18" charset="-120"/>
              </a:rPr>
              <a:t>           ==================</a:t>
            </a:r>
          </a:p>
          <a:p>
            <a:pPr eaLnBrk="1" hangingPunct="1">
              <a:lnSpc>
                <a:spcPct val="114000"/>
              </a:lnSpc>
            </a:pPr>
            <a:r>
              <a:rPr lang="en-US" altLang="zh-TW" sz="2000" dirty="0">
                <a:solidFill>
                  <a:srgbClr val="C00000"/>
                </a:solidFill>
                <a:ea typeface="新細明體" panose="02020500000000000000" pitchFamily="18" charset="-120"/>
              </a:rPr>
              <a:t>                      </a:t>
            </a:r>
            <a:r>
              <a:rPr lang="en-US" altLang="zh-TW" sz="2000" dirty="0">
                <a:solidFill>
                  <a:srgbClr val="C00000"/>
                </a:solidFill>
                <a:latin typeface="Times New Roman" panose="02020603050405020304" pitchFamily="18" charset="0"/>
                <a:ea typeface="新細明體" panose="02020500000000000000" pitchFamily="18" charset="-120"/>
              </a:rPr>
              <a:t>190.100.127.255/18</a:t>
            </a:r>
          </a:p>
        </p:txBody>
      </p:sp>
      <p:sp>
        <p:nvSpPr>
          <p:cNvPr id="249862" name="Rectangle 5">
            <a:extLst>
              <a:ext uri="{FF2B5EF4-FFF2-40B4-BE49-F238E27FC236}">
                <a16:creationId xmlns:a16="http://schemas.microsoft.com/office/drawing/2014/main" id="{7768049E-EA64-44BD-AB99-2EA7428A89F6}"/>
              </a:ext>
            </a:extLst>
          </p:cNvPr>
          <p:cNvSpPr>
            <a:spLocks noChangeArrowheads="1"/>
          </p:cNvSpPr>
          <p:nvPr/>
        </p:nvSpPr>
        <p:spPr bwMode="auto">
          <a:xfrm>
            <a:off x="76200" y="3152775"/>
            <a:ext cx="4572000" cy="3781425"/>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dirty="0">
                <a:solidFill>
                  <a:srgbClr val="000000"/>
                </a:solidFill>
                <a:latin typeface="Verdana" panose="020B0604030504040204" pitchFamily="34" charset="0"/>
                <a:ea typeface="Verdana" panose="020B0604030504040204" pitchFamily="34" charset="0"/>
              </a:rPr>
              <a:t>Group 3</a:t>
            </a:r>
          </a:p>
          <a:p>
            <a:pPr eaLnBrk="1" hangingPunct="1"/>
            <a:r>
              <a:rPr lang="en-US" altLang="zh-TW" dirty="0">
                <a:solidFill>
                  <a:srgbClr val="000000"/>
                </a:solidFill>
                <a:latin typeface="Times New Roman" panose="02020603050405020304" pitchFamily="18" charset="0"/>
                <a:ea typeface="新細明體" panose="02020500000000000000" pitchFamily="18" charset="-120"/>
              </a:rPr>
              <a:t>Next address </a:t>
            </a:r>
            <a:r>
              <a:rPr lang="en-US" altLang="zh-TW" sz="2000" dirty="0">
                <a:solidFill>
                  <a:srgbClr val="C00000"/>
                </a:solidFill>
                <a:latin typeface="Times New Roman" panose="02020603050405020304" pitchFamily="18" charset="0"/>
                <a:ea typeface="新細明體" panose="02020500000000000000" pitchFamily="18" charset="-120"/>
              </a:rPr>
              <a:t>is 190.100.128.0/19</a:t>
            </a:r>
            <a:r>
              <a:rPr lang="en-US" altLang="zh-TW" dirty="0">
                <a:solidFill>
                  <a:srgbClr val="000000"/>
                </a:solidFill>
                <a:latin typeface="Times New Roman" panose="02020603050405020304" pitchFamily="18" charset="0"/>
                <a:ea typeface="新細明體" panose="02020500000000000000" pitchFamily="18" charset="-120"/>
              </a:rPr>
              <a:t>,  it can be 1</a:t>
            </a:r>
            <a:r>
              <a:rPr lang="en-US" altLang="zh-TW" baseline="30000" dirty="0">
                <a:solidFill>
                  <a:srgbClr val="000000"/>
                </a:solidFill>
                <a:latin typeface="Times New Roman" panose="02020603050405020304" pitchFamily="18" charset="0"/>
                <a:ea typeface="新細明體" panose="02020500000000000000" pitchFamily="18" charset="-120"/>
              </a:rPr>
              <a:t>st</a:t>
            </a:r>
            <a:r>
              <a:rPr lang="en-US" altLang="zh-TW" dirty="0">
                <a:solidFill>
                  <a:srgbClr val="000000"/>
                </a:solidFill>
                <a:latin typeface="Times New Roman" panose="02020603050405020304" pitchFamily="18" charset="0"/>
                <a:ea typeface="新細明體" panose="02020500000000000000" pitchFamily="18" charset="-120"/>
              </a:rPr>
              <a:t> address of  Group 3, if and is divisible by number of addresses – 8192 (i.e. 32 </a:t>
            </a:r>
            <a:r>
              <a:rPr lang="en-US" altLang="zh-TW" dirty="0">
                <a:solidFill>
                  <a:srgbClr val="C00000"/>
                </a:solidFill>
                <a:latin typeface="Times New Roman" panose="02020603050405020304" pitchFamily="18" charset="0"/>
                <a:ea typeface="新細明體" panose="02020500000000000000" pitchFamily="18" charset="-120"/>
              </a:rPr>
              <a:t>X</a:t>
            </a:r>
            <a:r>
              <a:rPr lang="en-US" altLang="zh-TW" dirty="0">
                <a:solidFill>
                  <a:srgbClr val="000000"/>
                </a:solidFill>
                <a:latin typeface="Times New Roman" panose="02020603050405020304" pitchFamily="18" charset="0"/>
                <a:ea typeface="新細明體" panose="02020500000000000000" pitchFamily="18" charset="-120"/>
              </a:rPr>
              <a:t> 256)</a:t>
            </a:r>
          </a:p>
          <a:p>
            <a:pPr eaLnBrk="1" hangingPunct="1"/>
            <a:r>
              <a:rPr lang="en-US" altLang="zh-TW" sz="2000" dirty="0">
                <a:solidFill>
                  <a:srgbClr val="FF0000"/>
                </a:solidFill>
                <a:latin typeface="Times New Roman" panose="02020603050405020304" pitchFamily="18" charset="0"/>
                <a:ea typeface="新細明體" panose="02020500000000000000" pitchFamily="18" charset="-120"/>
              </a:rPr>
              <a:t>n =19, </a:t>
            </a:r>
          </a:p>
          <a:p>
            <a:pPr eaLnBrk="1" hangingPunct="1">
              <a:lnSpc>
                <a:spcPct val="114000"/>
              </a:lnSpc>
            </a:pPr>
            <a:r>
              <a:rPr lang="en-US" altLang="zh-TW" b="0" dirty="0">
                <a:solidFill>
                  <a:srgbClr val="000000"/>
                </a:solidFill>
                <a:latin typeface="Times New Roman" panose="02020603050405020304" pitchFamily="18" charset="0"/>
                <a:ea typeface="新細明體" panose="02020500000000000000" pitchFamily="18" charset="-120"/>
              </a:rPr>
              <a:t>	         </a:t>
            </a:r>
            <a:r>
              <a:rPr lang="en-US" altLang="zh-TW" dirty="0">
                <a:ea typeface="新細明體" panose="02020500000000000000" pitchFamily="18" charset="-120"/>
              </a:rPr>
              <a:t>Mask     255.255.224.0</a:t>
            </a:r>
          </a:p>
          <a:p>
            <a:pPr eaLnBrk="1" hangingPunct="1">
              <a:lnSpc>
                <a:spcPct val="114000"/>
              </a:lnSpc>
            </a:pPr>
            <a:r>
              <a:rPr lang="en-US" altLang="zh-TW" dirty="0">
                <a:ea typeface="新細明體" panose="02020500000000000000" pitchFamily="18" charset="-120"/>
              </a:rPr>
              <a:t>Complement of Mask    0. 0. 31.255</a:t>
            </a:r>
          </a:p>
          <a:p>
            <a:pPr eaLnBrk="1" hangingPunct="1"/>
            <a:endParaRPr lang="en-US" altLang="zh-TW" dirty="0">
              <a:ea typeface="新細明體" panose="02020500000000000000" pitchFamily="18" charset="-120"/>
            </a:endParaRPr>
          </a:p>
          <a:p>
            <a:pPr eaLnBrk="1" hangingPunct="1">
              <a:lnSpc>
                <a:spcPct val="114000"/>
              </a:lnSpc>
            </a:pPr>
            <a:r>
              <a:rPr lang="en-US" altLang="zh-TW" dirty="0">
                <a:ea typeface="新細明體" panose="02020500000000000000" pitchFamily="18" charset="-120"/>
              </a:rPr>
              <a:t>Last address       190.100.128.0</a:t>
            </a:r>
          </a:p>
          <a:p>
            <a:pPr eaLnBrk="1" hangingPunct="1">
              <a:lnSpc>
                <a:spcPct val="114000"/>
              </a:lnSpc>
            </a:pPr>
            <a:r>
              <a:rPr lang="en-US" altLang="zh-TW" dirty="0">
                <a:ea typeface="新細明體" panose="02020500000000000000" pitchFamily="18" charset="-120"/>
              </a:rPr>
              <a:t>                    OR    0.0.31.255</a:t>
            </a:r>
          </a:p>
          <a:p>
            <a:pPr eaLnBrk="1" hangingPunct="1">
              <a:lnSpc>
                <a:spcPct val="114000"/>
              </a:lnSpc>
            </a:pPr>
            <a:r>
              <a:rPr lang="en-US" altLang="zh-TW" sz="2000" dirty="0">
                <a:ea typeface="新細明體" panose="02020500000000000000" pitchFamily="18" charset="-120"/>
              </a:rPr>
              <a:t>           =================</a:t>
            </a:r>
          </a:p>
          <a:p>
            <a:pPr eaLnBrk="1" hangingPunct="1">
              <a:lnSpc>
                <a:spcPct val="114000"/>
              </a:lnSpc>
            </a:pPr>
            <a:r>
              <a:rPr lang="en-US" altLang="zh-TW" sz="2000" dirty="0">
                <a:solidFill>
                  <a:srgbClr val="C00000"/>
                </a:solidFill>
                <a:ea typeface="新細明體" panose="02020500000000000000" pitchFamily="18" charset="-120"/>
              </a:rPr>
              <a:t>                      </a:t>
            </a:r>
            <a:r>
              <a:rPr lang="en-US" altLang="zh-TW" sz="2000" dirty="0">
                <a:solidFill>
                  <a:srgbClr val="C00000"/>
                </a:solidFill>
                <a:latin typeface="Times New Roman" panose="02020603050405020304" pitchFamily="18" charset="0"/>
                <a:ea typeface="新細明體" panose="02020500000000000000" pitchFamily="18" charset="-120"/>
              </a:rPr>
              <a:t>190.100.159.255/19</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頁尾版面配置區 1">
            <a:extLst>
              <a:ext uri="{FF2B5EF4-FFF2-40B4-BE49-F238E27FC236}">
                <a16:creationId xmlns:a16="http://schemas.microsoft.com/office/drawing/2014/main" id="{2B18BF10-C5AC-4B65-B0C1-2976505158E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51907" name="投影片編號版面配置區 2">
            <a:extLst>
              <a:ext uri="{FF2B5EF4-FFF2-40B4-BE49-F238E27FC236}">
                <a16:creationId xmlns:a16="http://schemas.microsoft.com/office/drawing/2014/main" id="{A99F1A57-8796-46FF-BAB8-DC3BF22FEB2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C90429B-61C1-4B14-B1BF-CCF8152D70D1}" type="slidenum">
              <a:rPr lang="en-US" altLang="zh-TW" b="0" smtClean="0"/>
              <a:pPr/>
              <a:t>135</a:t>
            </a:fld>
            <a:endParaRPr lang="en-US" altLang="zh-TW" b="0"/>
          </a:p>
        </p:txBody>
      </p:sp>
      <p:sp>
        <p:nvSpPr>
          <p:cNvPr id="251908" name="Text Box 2">
            <a:extLst>
              <a:ext uri="{FF2B5EF4-FFF2-40B4-BE49-F238E27FC236}">
                <a16:creationId xmlns:a16="http://schemas.microsoft.com/office/drawing/2014/main" id="{97BC9318-F53A-428D-99E6-DF797F1E5DA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first step</a:t>
            </a:r>
          </a:p>
        </p:txBody>
      </p:sp>
      <p:sp>
        <p:nvSpPr>
          <p:cNvPr id="251909" name="Rectangle 3">
            <a:extLst>
              <a:ext uri="{FF2B5EF4-FFF2-40B4-BE49-F238E27FC236}">
                <a16:creationId xmlns:a16="http://schemas.microsoft.com/office/drawing/2014/main" id="{DF94A20C-CD0D-4774-B1E0-10C55971E6E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0" name="Rectangle 4">
            <a:extLst>
              <a:ext uri="{FF2B5EF4-FFF2-40B4-BE49-F238E27FC236}">
                <a16:creationId xmlns:a16="http://schemas.microsoft.com/office/drawing/2014/main" id="{BB778030-C586-4CBA-BC1A-E1126876154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1" name="Rectangle 5">
            <a:extLst>
              <a:ext uri="{FF2B5EF4-FFF2-40B4-BE49-F238E27FC236}">
                <a16:creationId xmlns:a16="http://schemas.microsoft.com/office/drawing/2014/main" id="{189C6F31-AD01-402A-8B70-27A2B458358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2" name="Rectangle 6">
            <a:extLst>
              <a:ext uri="{FF2B5EF4-FFF2-40B4-BE49-F238E27FC236}">
                <a16:creationId xmlns:a16="http://schemas.microsoft.com/office/drawing/2014/main" id="{1E64CF97-14E2-4A64-A712-84B3710366C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3" name="Rectangle 7">
            <a:extLst>
              <a:ext uri="{FF2B5EF4-FFF2-40B4-BE49-F238E27FC236}">
                <a16:creationId xmlns:a16="http://schemas.microsoft.com/office/drawing/2014/main" id="{B22985B6-EF95-4B58-857C-F71E7147C32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4" name="Rectangle 8">
            <a:extLst>
              <a:ext uri="{FF2B5EF4-FFF2-40B4-BE49-F238E27FC236}">
                <a16:creationId xmlns:a16="http://schemas.microsoft.com/office/drawing/2014/main" id="{82A3A690-1B72-4656-8306-EA56F4C5593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1915" name="Rectangle 9">
            <a:extLst>
              <a:ext uri="{FF2B5EF4-FFF2-40B4-BE49-F238E27FC236}">
                <a16:creationId xmlns:a16="http://schemas.microsoft.com/office/drawing/2014/main" id="{B1E6EB4A-A493-4A24-A5AB-A4E9B947757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51916" name="Picture 10">
            <a:extLst>
              <a:ext uri="{FF2B5EF4-FFF2-40B4-BE49-F238E27FC236}">
                <a16:creationId xmlns:a16="http://schemas.microsoft.com/office/drawing/2014/main" id="{992567C4-1B35-4A71-826E-D94BB8D46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63725"/>
            <a:ext cx="8885238" cy="316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頁尾版面配置區 1">
            <a:extLst>
              <a:ext uri="{FF2B5EF4-FFF2-40B4-BE49-F238E27FC236}">
                <a16:creationId xmlns:a16="http://schemas.microsoft.com/office/drawing/2014/main" id="{6B989F5B-701A-4393-8EF0-C040465B826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53955" name="投影片編號版面配置區 2">
            <a:extLst>
              <a:ext uri="{FF2B5EF4-FFF2-40B4-BE49-F238E27FC236}">
                <a16:creationId xmlns:a16="http://schemas.microsoft.com/office/drawing/2014/main" id="{A94760C3-47A8-4D75-A9E1-E5527A82650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47BD6F-7493-4A02-9071-84EF48A21028}" type="slidenum">
              <a:rPr lang="en-US" altLang="zh-TW" b="0" smtClean="0"/>
              <a:pPr/>
              <a:t>136</a:t>
            </a:fld>
            <a:endParaRPr lang="en-US" altLang="zh-TW" b="0"/>
          </a:p>
        </p:txBody>
      </p:sp>
      <p:sp>
        <p:nvSpPr>
          <p:cNvPr id="253956" name="Text Box 2">
            <a:extLst>
              <a:ext uri="{FF2B5EF4-FFF2-40B4-BE49-F238E27FC236}">
                <a16:creationId xmlns:a16="http://schemas.microsoft.com/office/drawing/2014/main" id="{6C337E70-A680-466E-972E-BB5EC2C1068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5.35: second step</a:t>
            </a:r>
          </a:p>
        </p:txBody>
      </p:sp>
      <p:sp>
        <p:nvSpPr>
          <p:cNvPr id="253957" name="Rectangle 3">
            <a:extLst>
              <a:ext uri="{FF2B5EF4-FFF2-40B4-BE49-F238E27FC236}">
                <a16:creationId xmlns:a16="http://schemas.microsoft.com/office/drawing/2014/main" id="{F59BFD34-8AD3-4FB1-AEFE-8CD403C682C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58" name="Rectangle 4">
            <a:extLst>
              <a:ext uri="{FF2B5EF4-FFF2-40B4-BE49-F238E27FC236}">
                <a16:creationId xmlns:a16="http://schemas.microsoft.com/office/drawing/2014/main" id="{870E96C0-4360-4C9E-8CFB-5D33BD74B16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59" name="Rectangle 5">
            <a:extLst>
              <a:ext uri="{FF2B5EF4-FFF2-40B4-BE49-F238E27FC236}">
                <a16:creationId xmlns:a16="http://schemas.microsoft.com/office/drawing/2014/main" id="{A68EDADE-D366-4EBC-9515-24D981E3D30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60" name="Rectangle 6">
            <a:extLst>
              <a:ext uri="{FF2B5EF4-FFF2-40B4-BE49-F238E27FC236}">
                <a16:creationId xmlns:a16="http://schemas.microsoft.com/office/drawing/2014/main" id="{758861EA-DFCC-438B-BB6F-C1F06DDAA56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61" name="Rectangle 7">
            <a:extLst>
              <a:ext uri="{FF2B5EF4-FFF2-40B4-BE49-F238E27FC236}">
                <a16:creationId xmlns:a16="http://schemas.microsoft.com/office/drawing/2014/main" id="{4235DA22-2E74-4A92-8945-27569FD4024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62" name="Rectangle 8">
            <a:extLst>
              <a:ext uri="{FF2B5EF4-FFF2-40B4-BE49-F238E27FC236}">
                <a16:creationId xmlns:a16="http://schemas.microsoft.com/office/drawing/2014/main" id="{54558038-6347-42D2-B4A8-F1A5D88AC18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53963" name="Rectangle 9">
            <a:extLst>
              <a:ext uri="{FF2B5EF4-FFF2-40B4-BE49-F238E27FC236}">
                <a16:creationId xmlns:a16="http://schemas.microsoft.com/office/drawing/2014/main" id="{0886D890-EBB5-48BB-823C-0390142B9C0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4762" name="Picture 10">
            <a:extLst>
              <a:ext uri="{FF2B5EF4-FFF2-40B4-BE49-F238E27FC236}">
                <a16:creationId xmlns:a16="http://schemas.microsoft.com/office/drawing/2014/main" id="{5F395791-20EB-482A-ADB9-ED4CDA9C1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066800"/>
            <a:ext cx="777875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3" name="Picture 11">
            <a:extLst>
              <a:ext uri="{FF2B5EF4-FFF2-40B4-BE49-F238E27FC236}">
                <a16:creationId xmlns:a16="http://schemas.microsoft.com/office/drawing/2014/main" id="{55A93225-94BC-4DDE-93B6-BC21385C4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19400"/>
            <a:ext cx="7732713"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4764" name="Picture 12">
            <a:extLst>
              <a:ext uri="{FF2B5EF4-FFF2-40B4-BE49-F238E27FC236}">
                <a16:creationId xmlns:a16="http://schemas.microsoft.com/office/drawing/2014/main" id="{7AE13B8B-9904-4BBC-AA32-503DC0692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541838"/>
            <a:ext cx="7715250"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47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47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4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頁尾版面配置區 1">
            <a:extLst>
              <a:ext uri="{FF2B5EF4-FFF2-40B4-BE49-F238E27FC236}">
                <a16:creationId xmlns:a16="http://schemas.microsoft.com/office/drawing/2014/main" id="{ACA9F5CC-F27F-4671-9F98-B9791C70259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56003" name="投影片編號版面配置區 2">
            <a:extLst>
              <a:ext uri="{FF2B5EF4-FFF2-40B4-BE49-F238E27FC236}">
                <a16:creationId xmlns:a16="http://schemas.microsoft.com/office/drawing/2014/main" id="{66B72F83-2D74-40A1-835A-F13FD864CB7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1888CA4-CAD3-4F62-B73B-AE7EB7240A6C}" type="slidenum">
              <a:rPr lang="en-US" altLang="zh-TW" b="0" smtClean="0"/>
              <a:pPr/>
              <a:t>137</a:t>
            </a:fld>
            <a:endParaRPr lang="en-US" altLang="zh-TW" b="0"/>
          </a:p>
        </p:txBody>
      </p:sp>
      <p:sp>
        <p:nvSpPr>
          <p:cNvPr id="749570" name="Rectangle 2">
            <a:extLst>
              <a:ext uri="{FF2B5EF4-FFF2-40B4-BE49-F238E27FC236}">
                <a16:creationId xmlns:a16="http://schemas.microsoft.com/office/drawing/2014/main" id="{78163193-BE3F-45BF-A349-EE90F96ABE3F}"/>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itchFamily="18" charset="-120"/>
            </a:endParaRPr>
          </a:p>
        </p:txBody>
      </p:sp>
      <p:sp>
        <p:nvSpPr>
          <p:cNvPr id="256005" name="Text Box 3">
            <a:extLst>
              <a:ext uri="{FF2B5EF4-FFF2-40B4-BE49-F238E27FC236}">
                <a16:creationId xmlns:a16="http://schemas.microsoft.com/office/drawing/2014/main" id="{98E2378C-12B4-4F40-B6E9-4687F594E54F}"/>
              </a:ext>
            </a:extLst>
          </p:cNvPr>
          <p:cNvSpPr txBox="1">
            <a:spLocks noChangeArrowheads="1"/>
          </p:cNvSpPr>
          <p:nvPr/>
        </p:nvSpPr>
        <p:spPr bwMode="auto">
          <a:xfrm>
            <a:off x="228600" y="355600"/>
            <a:ext cx="58197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5-4  SPECIAL ADDRESSES</a:t>
            </a:r>
          </a:p>
        </p:txBody>
      </p:sp>
      <p:sp>
        <p:nvSpPr>
          <p:cNvPr id="256006" name="Text Box 4">
            <a:extLst>
              <a:ext uri="{FF2B5EF4-FFF2-40B4-BE49-F238E27FC236}">
                <a16:creationId xmlns:a16="http://schemas.microsoft.com/office/drawing/2014/main" id="{2CEE6213-205C-419E-98A1-51D93F154F11}"/>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56007" name="Rectangle 5">
            <a:extLst>
              <a:ext uri="{FF2B5EF4-FFF2-40B4-BE49-F238E27FC236}">
                <a16:creationId xmlns:a16="http://schemas.microsoft.com/office/drawing/2014/main" id="{8D039EE9-42A6-46B1-BD84-B7A4217B52B7}"/>
              </a:ext>
            </a:extLst>
          </p:cNvPr>
          <p:cNvSpPr>
            <a:spLocks noChangeArrowheads="1"/>
          </p:cNvSpPr>
          <p:nvPr/>
        </p:nvSpPr>
        <p:spPr bwMode="auto">
          <a:xfrm>
            <a:off x="381000" y="1524000"/>
            <a:ext cx="85344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anose="02020500000000000000" pitchFamily="18" charset="-120"/>
              </a:rPr>
              <a:t>In classful addressing some addresses were reserved for special purposes. The classless addressing scheme inherits some of these special addresses from classful addressing.</a:t>
            </a:r>
          </a:p>
        </p:txBody>
      </p: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58050" name="頁尾版面配置區 1">
            <a:extLst>
              <a:ext uri="{FF2B5EF4-FFF2-40B4-BE49-F238E27FC236}">
                <a16:creationId xmlns:a16="http://schemas.microsoft.com/office/drawing/2014/main" id="{5C07822A-E5AB-4222-893A-6C02ECA213A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58051" name="投影片編號版面配置區 2">
            <a:extLst>
              <a:ext uri="{FF2B5EF4-FFF2-40B4-BE49-F238E27FC236}">
                <a16:creationId xmlns:a16="http://schemas.microsoft.com/office/drawing/2014/main" id="{6AF95859-021C-4B2C-9B34-CA05046BF04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DA19F1E-6763-4C88-B706-3F176F09F2BF}" type="slidenum">
              <a:rPr lang="en-US" altLang="zh-TW" b="0" smtClean="0"/>
              <a:pPr/>
              <a:t>138</a:t>
            </a:fld>
            <a:endParaRPr lang="en-US" altLang="zh-TW" b="0"/>
          </a:p>
        </p:txBody>
      </p:sp>
      <p:sp>
        <p:nvSpPr>
          <p:cNvPr id="751618" name="Text Box 2">
            <a:extLst>
              <a:ext uri="{FF2B5EF4-FFF2-40B4-BE49-F238E27FC236}">
                <a16:creationId xmlns:a16="http://schemas.microsoft.com/office/drawing/2014/main" id="{93842383-301C-46CB-9B2C-41FF206007D5}"/>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58053" name="Text Box 3">
            <a:extLst>
              <a:ext uri="{FF2B5EF4-FFF2-40B4-BE49-F238E27FC236}">
                <a16:creationId xmlns:a16="http://schemas.microsoft.com/office/drawing/2014/main" id="{084F9A48-1973-43B6-AA9D-212021615827}"/>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58054" name="Rectangle 4">
            <a:extLst>
              <a:ext uri="{FF2B5EF4-FFF2-40B4-BE49-F238E27FC236}">
                <a16:creationId xmlns:a16="http://schemas.microsoft.com/office/drawing/2014/main" id="{52FCD1C5-26BA-45B4-8B28-B65055665BD4}"/>
              </a:ext>
            </a:extLst>
          </p:cNvPr>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Special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Special Addresses in each Block</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頁尾版面配置區 1">
            <a:extLst>
              <a:ext uri="{FF2B5EF4-FFF2-40B4-BE49-F238E27FC236}">
                <a16:creationId xmlns:a16="http://schemas.microsoft.com/office/drawing/2014/main" id="{70C05AAE-155F-4BE1-B6D2-2190075CB63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0099" name="投影片編號版面配置區 2">
            <a:extLst>
              <a:ext uri="{FF2B5EF4-FFF2-40B4-BE49-F238E27FC236}">
                <a16:creationId xmlns:a16="http://schemas.microsoft.com/office/drawing/2014/main" id="{1052C8BD-9403-4E43-8E4D-58195DBF37B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F31F996-9598-4E5F-9A36-48E7C92CC200}" type="slidenum">
              <a:rPr lang="en-US" altLang="zh-TW" b="0" smtClean="0"/>
              <a:pPr/>
              <a:t>139</a:t>
            </a:fld>
            <a:endParaRPr lang="en-US" altLang="zh-TW" b="0"/>
          </a:p>
        </p:txBody>
      </p:sp>
      <p:pic>
        <p:nvPicPr>
          <p:cNvPr id="716811" name="Picture 11">
            <a:extLst>
              <a:ext uri="{FF2B5EF4-FFF2-40B4-BE49-F238E27FC236}">
                <a16:creationId xmlns:a16="http://schemas.microsoft.com/office/drawing/2014/main" id="{FA481C03-27E3-47F8-A14C-654091A46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1984375"/>
            <a:ext cx="8297863"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0101" name="Text Box 2">
            <a:extLst>
              <a:ext uri="{FF2B5EF4-FFF2-40B4-BE49-F238E27FC236}">
                <a16:creationId xmlns:a16="http://schemas.microsoft.com/office/drawing/2014/main" id="{71BF3891-E50F-47F4-97C4-22D3CD9AEDA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using the all-zero address</a:t>
            </a:r>
          </a:p>
        </p:txBody>
      </p:sp>
      <p:sp>
        <p:nvSpPr>
          <p:cNvPr id="260102" name="Rectangle 3">
            <a:extLst>
              <a:ext uri="{FF2B5EF4-FFF2-40B4-BE49-F238E27FC236}">
                <a16:creationId xmlns:a16="http://schemas.microsoft.com/office/drawing/2014/main" id="{F8CF7694-ADAC-4D6A-A529-12D70103923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3" name="Rectangle 4">
            <a:extLst>
              <a:ext uri="{FF2B5EF4-FFF2-40B4-BE49-F238E27FC236}">
                <a16:creationId xmlns:a16="http://schemas.microsoft.com/office/drawing/2014/main" id="{1E67EC24-D203-489F-B70E-506D0F8580D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4" name="Rectangle 5">
            <a:extLst>
              <a:ext uri="{FF2B5EF4-FFF2-40B4-BE49-F238E27FC236}">
                <a16:creationId xmlns:a16="http://schemas.microsoft.com/office/drawing/2014/main" id="{CCF648D4-F4D8-4F95-A554-31CB63AE3B0E}"/>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5" name="Rectangle 6">
            <a:extLst>
              <a:ext uri="{FF2B5EF4-FFF2-40B4-BE49-F238E27FC236}">
                <a16:creationId xmlns:a16="http://schemas.microsoft.com/office/drawing/2014/main" id="{3785DE93-5330-40CE-8FEE-01AD83CC025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6" name="Rectangle 7">
            <a:extLst>
              <a:ext uri="{FF2B5EF4-FFF2-40B4-BE49-F238E27FC236}">
                <a16:creationId xmlns:a16="http://schemas.microsoft.com/office/drawing/2014/main" id="{F69EEE4D-FF00-4FCB-8522-FA6B923269A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7" name="Rectangle 8">
            <a:extLst>
              <a:ext uri="{FF2B5EF4-FFF2-40B4-BE49-F238E27FC236}">
                <a16:creationId xmlns:a16="http://schemas.microsoft.com/office/drawing/2014/main" id="{ED482A1C-C197-41F3-B87A-FDCA2069005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0108" name="Rectangle 9">
            <a:extLst>
              <a:ext uri="{FF2B5EF4-FFF2-40B4-BE49-F238E27FC236}">
                <a16:creationId xmlns:a16="http://schemas.microsoft.com/office/drawing/2014/main" id="{63D9982A-AA31-4D38-A619-D00DAFEEC0E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6812" name="Picture 12">
            <a:extLst>
              <a:ext uri="{FF2B5EF4-FFF2-40B4-BE49-F238E27FC236}">
                <a16:creationId xmlns:a16="http://schemas.microsoft.com/office/drawing/2014/main" id="{9BD96982-4DD8-48A4-95DB-0DA8E2517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0" y="1371600"/>
            <a:ext cx="50736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0110" name="Rectangle 1">
            <a:extLst>
              <a:ext uri="{FF2B5EF4-FFF2-40B4-BE49-F238E27FC236}">
                <a16:creationId xmlns:a16="http://schemas.microsoft.com/office/drawing/2014/main" id="{1BD58CA9-4339-417E-9C05-C202F8AB41D3}"/>
              </a:ext>
            </a:extLst>
          </p:cNvPr>
          <p:cNvSpPr>
            <a:spLocks noChangeArrowheads="1"/>
          </p:cNvSpPr>
          <p:nvPr/>
        </p:nvSpPr>
        <p:spPr bwMode="auto">
          <a:xfrm>
            <a:off x="573088" y="5233988"/>
            <a:ext cx="8324850" cy="87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dirty="0">
                <a:latin typeface="Sitka Text" panose="02000505000000020004" pitchFamily="2" charset="0"/>
              </a:rPr>
              <a:t>Normally used by a host A as the </a:t>
            </a:r>
            <a:r>
              <a:rPr lang="en-US" altLang="en-US" dirty="0">
                <a:solidFill>
                  <a:srgbClr val="F20000"/>
                </a:solidFill>
                <a:latin typeface="Sitka Text" panose="02000505000000020004" pitchFamily="2" charset="0"/>
              </a:rPr>
              <a:t>Source IP </a:t>
            </a:r>
            <a:r>
              <a:rPr lang="en-US" altLang="en-US" dirty="0">
                <a:latin typeface="Sitka Text" panose="02000505000000020004" pitchFamily="2" charset="0"/>
              </a:rPr>
              <a:t>during </a:t>
            </a:r>
            <a:r>
              <a:rPr lang="en-US" altLang="en-US" dirty="0">
                <a:solidFill>
                  <a:srgbClr val="F20000"/>
                </a:solidFill>
                <a:latin typeface="Sitka Text" panose="02000505000000020004" pitchFamily="2" charset="0"/>
              </a:rPr>
              <a:t>bootstrap time </a:t>
            </a:r>
            <a:r>
              <a:rPr lang="en-US" altLang="en-US" dirty="0">
                <a:latin typeface="Sitka Text" panose="02000505000000020004" pitchFamily="2" charset="0"/>
              </a:rPr>
              <a:t>when it </a:t>
            </a:r>
            <a:r>
              <a:rPr lang="en-US" altLang="en-US" dirty="0">
                <a:solidFill>
                  <a:srgbClr val="C00000"/>
                </a:solidFill>
                <a:latin typeface="Sitka Text" panose="02000505000000020004" pitchFamily="2" charset="0"/>
              </a:rPr>
              <a:t>does not know its own IPv4 </a:t>
            </a:r>
            <a:r>
              <a:rPr lang="en-US" altLang="en-US" dirty="0">
                <a:latin typeface="Sitka Text" panose="02000505000000020004" pitchFamily="2" charset="0"/>
              </a:rPr>
              <a:t>address</a:t>
            </a:r>
          </a:p>
        </p:txBody>
      </p:sp>
      <p:sp>
        <p:nvSpPr>
          <p:cNvPr id="260111" name="Rectangle 1">
            <a:extLst>
              <a:ext uri="{FF2B5EF4-FFF2-40B4-BE49-F238E27FC236}">
                <a16:creationId xmlns:a16="http://schemas.microsoft.com/office/drawing/2014/main" id="{2B957659-03A5-4CEB-B139-FA9DAC361BA4}"/>
              </a:ext>
            </a:extLst>
          </p:cNvPr>
          <p:cNvSpPr>
            <a:spLocks noChangeArrowheads="1"/>
          </p:cNvSpPr>
          <p:nvPr/>
        </p:nvSpPr>
        <p:spPr bwMode="auto">
          <a:xfrm>
            <a:off x="1544638" y="766763"/>
            <a:ext cx="7435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Sitka Text" panose="02000505000000020004" pitchFamily="2" charset="0"/>
              </a:rPr>
              <a:t>The block </a:t>
            </a:r>
            <a:r>
              <a:rPr lang="en-US" altLang="en-US" dirty="0">
                <a:solidFill>
                  <a:srgbClr val="FF3399"/>
                </a:solidFill>
                <a:latin typeface="Segoe UI Semibold" panose="020B0702040204020203" pitchFamily="34" charset="0"/>
                <a:cs typeface="Segoe UI Semibold" panose="020B0702040204020203" pitchFamily="34" charset="0"/>
              </a:rPr>
              <a:t>0.0.0.0/32</a:t>
            </a:r>
            <a:r>
              <a:rPr lang="en-US" altLang="en-US" dirty="0">
                <a:latin typeface="Sitka Text" panose="02000505000000020004" pitchFamily="2" charset="0"/>
              </a:rPr>
              <a:t>, which contains only one single address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68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16812"/>
                                        </p:tgtEl>
                                        <p:attrNameLst>
                                          <p:attrName>style.visibility</p:attrName>
                                        </p:attrNameLst>
                                      </p:cBhvr>
                                      <p:to>
                                        <p:strVal val="visible"/>
                                      </p:to>
                                    </p:set>
                                    <p:animEffect transition="in" filter="wipe(left)">
                                      <p:cBhvr>
                                        <p:cTn id="11" dur="5000"/>
                                        <p:tgtEl>
                                          <p:spTgt spid="716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頁尾版面配置區 1">
            <a:extLst>
              <a:ext uri="{FF2B5EF4-FFF2-40B4-BE49-F238E27FC236}">
                <a16:creationId xmlns:a16="http://schemas.microsoft.com/office/drawing/2014/main" id="{BA4185D8-489E-4C82-8373-986DA4F58C5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0723" name="投影片編號版面配置區 2">
            <a:extLst>
              <a:ext uri="{FF2B5EF4-FFF2-40B4-BE49-F238E27FC236}">
                <a16:creationId xmlns:a16="http://schemas.microsoft.com/office/drawing/2014/main" id="{0CBCFDE8-F503-4CB3-B3FA-C5BDB82D98A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0C44C09-A3FD-4EC0-9D41-04F80BC4105C}" type="slidenum">
              <a:rPr lang="en-US" altLang="zh-TW" b="0" smtClean="0"/>
              <a:pPr/>
              <a:t>14</a:t>
            </a:fld>
            <a:endParaRPr lang="en-US" altLang="zh-TW" b="0"/>
          </a:p>
        </p:txBody>
      </p:sp>
      <p:sp>
        <p:nvSpPr>
          <p:cNvPr id="28676" name="Text Box 2">
            <a:extLst>
              <a:ext uri="{FF2B5EF4-FFF2-40B4-BE49-F238E27FC236}">
                <a16:creationId xmlns:a16="http://schemas.microsoft.com/office/drawing/2014/main" id="{B2A11018-EF75-47B9-9F30-22F9FBEC29BA}"/>
              </a:ext>
            </a:extLst>
          </p:cNvPr>
          <p:cNvSpPr txBox="1">
            <a:spLocks noChangeArrowheads="1"/>
          </p:cNvSpPr>
          <p:nvPr/>
        </p:nvSpPr>
        <p:spPr bwMode="auto">
          <a:xfrm>
            <a:off x="76200" y="579438"/>
            <a:ext cx="887095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defRPr/>
            </a:pPr>
            <a:r>
              <a:rPr lang="en-US" altLang="zh-TW" sz="2500" dirty="0">
                <a:latin typeface="Arial Unicode MS" panose="020B0604020202020204" pitchFamily="34" charset="-128"/>
                <a:ea typeface="新細明體" pitchFamily="18" charset="-120"/>
              </a:rPr>
              <a:t>Find </a:t>
            </a:r>
            <a:r>
              <a:rPr lang="en-US" altLang="zh-TW" sz="2500" dirty="0">
                <a:solidFill>
                  <a:srgbClr val="C00000"/>
                </a:solidFill>
                <a:latin typeface="Arial Unicode MS" panose="020B0604020202020204" pitchFamily="34" charset="-128"/>
                <a:ea typeface="新細明體" pitchFamily="18" charset="-120"/>
              </a:rPr>
              <a:t>the number of addresses in a range </a:t>
            </a:r>
            <a:r>
              <a:rPr lang="en-US" altLang="zh-TW" sz="2500" dirty="0">
                <a:latin typeface="Arial Unicode MS" panose="020B0604020202020204" pitchFamily="34" charset="-128"/>
                <a:ea typeface="新細明體" pitchFamily="18" charset="-120"/>
              </a:rPr>
              <a:t>if the first address is </a:t>
            </a:r>
            <a:r>
              <a:rPr lang="en-US" altLang="zh-TW" sz="2500" dirty="0">
                <a:solidFill>
                  <a:srgbClr val="C00000"/>
                </a:solidFill>
                <a:latin typeface="Arial Unicode MS" panose="020B0604020202020204" pitchFamily="34" charset="-128"/>
                <a:ea typeface="新細明體" pitchFamily="18" charset="-120"/>
              </a:rPr>
              <a:t>146.102.29.0</a:t>
            </a:r>
            <a:r>
              <a:rPr lang="en-US" altLang="zh-TW" sz="2500" dirty="0">
                <a:latin typeface="Arial Unicode MS" panose="020B0604020202020204" pitchFamily="34" charset="-128"/>
                <a:ea typeface="新細明體" pitchFamily="18" charset="-120"/>
              </a:rPr>
              <a:t> and the last address is </a:t>
            </a:r>
            <a:r>
              <a:rPr lang="en-US" altLang="zh-TW" sz="2500" dirty="0">
                <a:solidFill>
                  <a:srgbClr val="C00000"/>
                </a:solidFill>
                <a:latin typeface="Arial Unicode MS" panose="020B0604020202020204" pitchFamily="34" charset="-128"/>
                <a:ea typeface="新細明體" pitchFamily="18" charset="-120"/>
              </a:rPr>
              <a:t>146.102.32.255.</a:t>
            </a:r>
          </a:p>
          <a:p>
            <a:pPr algn="just">
              <a:lnSpc>
                <a:spcPct val="130000"/>
              </a:lnSpc>
              <a:defRPr/>
            </a:pPr>
            <a:endParaRPr lang="en-US" altLang="zh-TW" sz="2500" dirty="0">
              <a:latin typeface="Arial Unicode MS" panose="020B0604020202020204" pitchFamily="34" charset="-128"/>
              <a:ea typeface="新細明體" pitchFamily="18" charset="-120"/>
            </a:endParaRPr>
          </a:p>
          <a:p>
            <a:pPr algn="just">
              <a:lnSpc>
                <a:spcPct val="130000"/>
              </a:lnSpc>
              <a:defRPr/>
            </a:pPr>
            <a:r>
              <a:rPr lang="en-US" altLang="zh-TW" sz="2500" i="1" dirty="0">
                <a:solidFill>
                  <a:schemeClr val="hlink"/>
                </a:solidFill>
                <a:latin typeface="Arial Unicode MS" panose="020B0604020202020204" pitchFamily="34" charset="-128"/>
                <a:ea typeface="新細明體" pitchFamily="18" charset="-120"/>
              </a:rPr>
              <a:t>Solution :  </a:t>
            </a:r>
          </a:p>
          <a:p>
            <a:pPr algn="just">
              <a:lnSpc>
                <a:spcPct val="130000"/>
              </a:lnSpc>
              <a:defRPr/>
            </a:pPr>
            <a:endParaRPr lang="en-US" altLang="zh-TW" sz="1400" dirty="0">
              <a:latin typeface="Arial Unicode MS" panose="020B0604020202020204" pitchFamily="34" charset="-128"/>
              <a:ea typeface="新細明體" pitchFamily="18" charset="-120"/>
            </a:endParaRPr>
          </a:p>
          <a:p>
            <a:pPr algn="just">
              <a:lnSpc>
                <a:spcPct val="130000"/>
              </a:lnSpc>
              <a:defRPr/>
            </a:pPr>
            <a:r>
              <a:rPr lang="en-US" altLang="zh-TW" sz="2500" dirty="0">
                <a:latin typeface="Arial Unicode MS" panose="020B0604020202020204" pitchFamily="34" charset="-128"/>
                <a:ea typeface="新細明體" pitchFamily="18" charset="-120"/>
              </a:rPr>
              <a:t>We can </a:t>
            </a:r>
            <a:r>
              <a:rPr lang="en-US" altLang="zh-TW" sz="2500" dirty="0">
                <a:solidFill>
                  <a:srgbClr val="C00000"/>
                </a:solidFill>
                <a:latin typeface="Arial Unicode MS" panose="020B0604020202020204" pitchFamily="34" charset="-128"/>
                <a:ea typeface="新細明體" pitchFamily="18" charset="-120"/>
              </a:rPr>
              <a:t>subtract</a:t>
            </a:r>
            <a:r>
              <a:rPr lang="en-US" altLang="zh-TW" sz="2500" dirty="0">
                <a:latin typeface="Arial Unicode MS" panose="020B0604020202020204" pitchFamily="34" charset="-128"/>
                <a:ea typeface="新細明體" pitchFamily="18" charset="-120"/>
              </a:rPr>
              <a:t> the first address from the last address in </a:t>
            </a:r>
            <a:r>
              <a:rPr lang="en-US" altLang="zh-TW" sz="2500" dirty="0">
                <a:solidFill>
                  <a:srgbClr val="C00000"/>
                </a:solidFill>
                <a:latin typeface="Arial Unicode MS" panose="020B0604020202020204" pitchFamily="34" charset="-128"/>
                <a:ea typeface="新細明體" pitchFamily="18" charset="-120"/>
              </a:rPr>
              <a:t>base 256</a:t>
            </a:r>
            <a:r>
              <a:rPr lang="en-US" altLang="zh-TW" sz="2500" dirty="0">
                <a:latin typeface="Arial Unicode MS" panose="020B0604020202020204" pitchFamily="34" charset="-128"/>
                <a:ea typeface="新細明體" pitchFamily="18" charset="-120"/>
              </a:rPr>
              <a:t> (see Appendix B). The </a:t>
            </a:r>
            <a:r>
              <a:rPr lang="en-US" altLang="zh-TW" sz="2500" u="sng" dirty="0">
                <a:latin typeface="Arial Unicode MS" panose="020B0604020202020204" pitchFamily="34" charset="-128"/>
                <a:ea typeface="新細明體" pitchFamily="18" charset="-120"/>
              </a:rPr>
              <a:t>result is </a:t>
            </a:r>
            <a:r>
              <a:rPr lang="en-US" altLang="zh-TW" sz="2500" dirty="0">
                <a:solidFill>
                  <a:schemeClr val="tx2">
                    <a:lumMod val="75000"/>
                  </a:schemeClr>
                </a:solidFill>
                <a:latin typeface="Arial Unicode MS" panose="020B0604020202020204" pitchFamily="34" charset="-128"/>
                <a:ea typeface="新細明體" pitchFamily="18" charset="-120"/>
              </a:rPr>
              <a:t>0.0.3.255</a:t>
            </a:r>
            <a:r>
              <a:rPr lang="en-US" altLang="zh-TW" sz="2500" dirty="0">
                <a:latin typeface="Arial Unicode MS" panose="020B0604020202020204" pitchFamily="34" charset="-128"/>
                <a:ea typeface="新細明體" pitchFamily="18" charset="-120"/>
              </a:rPr>
              <a:t> in this base. </a:t>
            </a:r>
          </a:p>
          <a:p>
            <a:pPr algn="just">
              <a:lnSpc>
                <a:spcPct val="130000"/>
              </a:lnSpc>
              <a:defRPr/>
            </a:pPr>
            <a:r>
              <a:rPr lang="en-US" altLang="zh-TW" sz="2500" dirty="0">
                <a:latin typeface="Arial Unicode MS" panose="020B0604020202020204" pitchFamily="34" charset="-128"/>
                <a:ea typeface="新細明體" pitchFamily="18" charset="-120"/>
              </a:rPr>
              <a:t>To find the </a:t>
            </a:r>
            <a:r>
              <a:rPr lang="en-US" altLang="zh-TW" sz="2500" dirty="0">
                <a:solidFill>
                  <a:srgbClr val="C80404"/>
                </a:solidFill>
                <a:latin typeface="Arial Unicode MS" panose="020B0604020202020204" pitchFamily="34" charset="-128"/>
                <a:ea typeface="新細明體" pitchFamily="18" charset="-120"/>
              </a:rPr>
              <a:t>number of addresses </a:t>
            </a:r>
            <a:r>
              <a:rPr lang="en-US" altLang="zh-TW" sz="2500" dirty="0">
                <a:latin typeface="Arial Unicode MS" panose="020B0604020202020204" pitchFamily="34" charset="-128"/>
                <a:ea typeface="新細明體" pitchFamily="18" charset="-120"/>
              </a:rPr>
              <a:t>in the range (in decimal), we convert this number to base 10 and </a:t>
            </a:r>
            <a:r>
              <a:rPr lang="en-US" altLang="zh-TW" sz="2500" u="sng" dirty="0">
                <a:solidFill>
                  <a:srgbClr val="C00000"/>
                </a:solidFill>
                <a:latin typeface="Arial Unicode MS" panose="020B0604020202020204" pitchFamily="34" charset="-128"/>
                <a:ea typeface="新細明體" pitchFamily="18" charset="-120"/>
              </a:rPr>
              <a:t>add 1 to the result</a:t>
            </a:r>
            <a:r>
              <a:rPr lang="en-US" altLang="zh-TW" sz="2500" dirty="0">
                <a:latin typeface="Arial Unicode MS" panose="020B0604020202020204" pitchFamily="34" charset="-128"/>
                <a:ea typeface="新細明體" pitchFamily="18" charset="-120"/>
              </a:rPr>
              <a:t>..</a:t>
            </a:r>
          </a:p>
        </p:txBody>
      </p:sp>
      <p:grpSp>
        <p:nvGrpSpPr>
          <p:cNvPr id="30725" name="Group 3">
            <a:extLst>
              <a:ext uri="{FF2B5EF4-FFF2-40B4-BE49-F238E27FC236}">
                <a16:creationId xmlns:a16="http://schemas.microsoft.com/office/drawing/2014/main" id="{ADBC184F-F080-4F92-B1AD-B3CE2180175E}"/>
              </a:ext>
            </a:extLst>
          </p:cNvPr>
          <p:cNvGrpSpPr>
            <a:grpSpLocks/>
          </p:cNvGrpSpPr>
          <p:nvPr/>
        </p:nvGrpSpPr>
        <p:grpSpPr bwMode="auto">
          <a:xfrm>
            <a:off x="0" y="0"/>
            <a:ext cx="9144000" cy="609600"/>
            <a:chOff x="0" y="2448"/>
            <a:chExt cx="5760" cy="384"/>
          </a:xfrm>
        </p:grpSpPr>
        <p:sp>
          <p:nvSpPr>
            <p:cNvPr id="30729" name="Rectangle 4">
              <a:extLst>
                <a:ext uri="{FF2B5EF4-FFF2-40B4-BE49-F238E27FC236}">
                  <a16:creationId xmlns:a16="http://schemas.microsoft.com/office/drawing/2014/main" id="{91F92BEF-3F0A-41ED-8A6C-7B01D091609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5957" name="Text Box 5">
              <a:extLst>
                <a:ext uri="{FF2B5EF4-FFF2-40B4-BE49-F238E27FC236}">
                  <a16:creationId xmlns:a16="http://schemas.microsoft.com/office/drawing/2014/main" id="{535A3624-4A7E-4E4E-92C1-F8071921816B}"/>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5.5</a:t>
              </a:r>
              <a:endParaRPr lang="en-US" altLang="zh-TW" sz="3200" i="1">
                <a:solidFill>
                  <a:schemeClr val="bg1"/>
                </a:solidFill>
                <a:latin typeface="Times New Roman" panose="02020603050405020304" pitchFamily="18" charset="0"/>
                <a:ea typeface="新細明體" pitchFamily="18" charset="-120"/>
              </a:endParaRPr>
            </a:p>
          </p:txBody>
        </p:sp>
      </p:grpSp>
      <p:pic>
        <p:nvPicPr>
          <p:cNvPr id="30726" name="Picture 6">
            <a:extLst>
              <a:ext uri="{FF2B5EF4-FFF2-40B4-BE49-F238E27FC236}">
                <a16:creationId xmlns:a16="http://schemas.microsoft.com/office/drawing/2014/main" id="{75C0C8F4-DEC1-412A-8C04-F70301F51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1375" y="5911850"/>
            <a:ext cx="6854825" cy="9461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7" name="TextBox 1">
            <a:extLst>
              <a:ext uri="{FF2B5EF4-FFF2-40B4-BE49-F238E27FC236}">
                <a16:creationId xmlns:a16="http://schemas.microsoft.com/office/drawing/2014/main" id="{1FFA6FA5-97DF-476D-8319-53667ADB1728}"/>
              </a:ext>
            </a:extLst>
          </p:cNvPr>
          <p:cNvSpPr txBox="1">
            <a:spLocks noChangeArrowheads="1"/>
          </p:cNvSpPr>
          <p:nvPr/>
        </p:nvSpPr>
        <p:spPr bwMode="auto">
          <a:xfrm>
            <a:off x="6056313" y="1524000"/>
            <a:ext cx="2895600" cy="1492250"/>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146.102.32.255</a:t>
            </a:r>
          </a:p>
          <a:p>
            <a:pPr>
              <a:lnSpc>
                <a:spcPct val="150000"/>
              </a:lnSpc>
            </a:pPr>
            <a:r>
              <a:rPr lang="en-US" altLang="en-US" sz="1600"/>
              <a:t> </a:t>
            </a:r>
            <a:r>
              <a:rPr lang="en-US" altLang="en-US" sz="1600" b="0"/>
              <a:t> </a:t>
            </a:r>
            <a:r>
              <a:rPr lang="en-US" altLang="en-US"/>
              <a:t>-</a:t>
            </a:r>
            <a:r>
              <a:rPr lang="en-US" altLang="en-US" sz="1600" b="0"/>
              <a:t>  </a:t>
            </a:r>
            <a:r>
              <a:rPr lang="en-US" altLang="en-US" sz="1600"/>
              <a:t>146.102.29.0</a:t>
            </a:r>
          </a:p>
          <a:p>
            <a:pPr>
              <a:lnSpc>
                <a:spcPct val="150000"/>
              </a:lnSpc>
            </a:pPr>
            <a:r>
              <a:rPr lang="en-US" altLang="en-US" sz="1600"/>
              <a:t>=============  </a:t>
            </a:r>
          </a:p>
          <a:p>
            <a:r>
              <a:rPr lang="en-US" altLang="en-US" sz="1600"/>
              <a:t>        0.0.3.255</a:t>
            </a:r>
          </a:p>
        </p:txBody>
      </p:sp>
      <p:cxnSp>
        <p:nvCxnSpPr>
          <p:cNvPr id="3" name="Straight Connector 2">
            <a:extLst>
              <a:ext uri="{FF2B5EF4-FFF2-40B4-BE49-F238E27FC236}">
                <a16:creationId xmlns:a16="http://schemas.microsoft.com/office/drawing/2014/main" id="{CDF61720-1389-4C61-9510-21692F2BDA17}"/>
              </a:ext>
            </a:extLst>
          </p:cNvPr>
          <p:cNvCxnSpPr>
            <a:cxnSpLocks/>
          </p:cNvCxnSpPr>
          <p:nvPr/>
        </p:nvCxnSpPr>
        <p:spPr bwMode="auto">
          <a:xfrm>
            <a:off x="7772400" y="6472238"/>
            <a:ext cx="304800" cy="0"/>
          </a:xfrm>
          <a:prstGeom prst="line">
            <a:avLst/>
          </a:prstGeom>
          <a:ln w="38100">
            <a:solidFill>
              <a:srgbClr val="F2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頁尾版面配置區 1">
            <a:extLst>
              <a:ext uri="{FF2B5EF4-FFF2-40B4-BE49-F238E27FC236}">
                <a16:creationId xmlns:a16="http://schemas.microsoft.com/office/drawing/2014/main" id="{3756408B-375F-4073-B75B-A30921D6543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2147" name="投影片編號版面配置區 2">
            <a:extLst>
              <a:ext uri="{FF2B5EF4-FFF2-40B4-BE49-F238E27FC236}">
                <a16:creationId xmlns:a16="http://schemas.microsoft.com/office/drawing/2014/main" id="{BA633BFA-668D-4D31-821F-965FB6EC4B6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2FA42F-0E61-4174-83E9-AB4F69AFFCFE}" type="slidenum">
              <a:rPr lang="en-US" altLang="zh-TW" b="0" smtClean="0"/>
              <a:pPr/>
              <a:t>140</a:t>
            </a:fld>
            <a:endParaRPr lang="en-US" altLang="zh-TW" b="0"/>
          </a:p>
        </p:txBody>
      </p:sp>
      <p:sp>
        <p:nvSpPr>
          <p:cNvPr id="262148" name="Text Box 2">
            <a:extLst>
              <a:ext uri="{FF2B5EF4-FFF2-40B4-BE49-F238E27FC236}">
                <a16:creationId xmlns:a16="http://schemas.microsoft.com/office/drawing/2014/main" id="{776DEDF4-F2EE-4C3A-A8B9-56FFA948899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limited broadcast address</a:t>
            </a:r>
          </a:p>
        </p:txBody>
      </p:sp>
      <p:sp>
        <p:nvSpPr>
          <p:cNvPr id="262149" name="Rectangle 3">
            <a:extLst>
              <a:ext uri="{FF2B5EF4-FFF2-40B4-BE49-F238E27FC236}">
                <a16:creationId xmlns:a16="http://schemas.microsoft.com/office/drawing/2014/main" id="{71DFE5D9-D2FB-4E36-A5B5-0AC92DF8FBB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0" name="Rectangle 4">
            <a:extLst>
              <a:ext uri="{FF2B5EF4-FFF2-40B4-BE49-F238E27FC236}">
                <a16:creationId xmlns:a16="http://schemas.microsoft.com/office/drawing/2014/main" id="{17514693-F732-4595-8D75-970887D01D3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1" name="Rectangle 5">
            <a:extLst>
              <a:ext uri="{FF2B5EF4-FFF2-40B4-BE49-F238E27FC236}">
                <a16:creationId xmlns:a16="http://schemas.microsoft.com/office/drawing/2014/main" id="{4CE23514-04BE-4201-BDDE-FE8E90C7B70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2" name="Rectangle 6">
            <a:extLst>
              <a:ext uri="{FF2B5EF4-FFF2-40B4-BE49-F238E27FC236}">
                <a16:creationId xmlns:a16="http://schemas.microsoft.com/office/drawing/2014/main" id="{51C5BB5B-D058-4AF5-9610-9ED51A8C5B4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3" name="Rectangle 7">
            <a:extLst>
              <a:ext uri="{FF2B5EF4-FFF2-40B4-BE49-F238E27FC236}">
                <a16:creationId xmlns:a16="http://schemas.microsoft.com/office/drawing/2014/main" id="{E0FCBA75-49D0-4917-B674-7530E37473F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4" name="Rectangle 8">
            <a:extLst>
              <a:ext uri="{FF2B5EF4-FFF2-40B4-BE49-F238E27FC236}">
                <a16:creationId xmlns:a16="http://schemas.microsoft.com/office/drawing/2014/main" id="{57183881-F2B5-45C1-86E5-15F9ADA595B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2155" name="Rectangle 9">
            <a:extLst>
              <a:ext uri="{FF2B5EF4-FFF2-40B4-BE49-F238E27FC236}">
                <a16:creationId xmlns:a16="http://schemas.microsoft.com/office/drawing/2014/main" id="{6BE716D9-2E79-4249-AD4B-CEA8990D882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262156" name="Group 1">
            <a:extLst>
              <a:ext uri="{FF2B5EF4-FFF2-40B4-BE49-F238E27FC236}">
                <a16:creationId xmlns:a16="http://schemas.microsoft.com/office/drawing/2014/main" id="{8F9ECEE3-E8D0-4711-BF5B-0C6154626F28}"/>
              </a:ext>
            </a:extLst>
          </p:cNvPr>
          <p:cNvGrpSpPr>
            <a:grpSpLocks/>
          </p:cNvGrpSpPr>
          <p:nvPr/>
        </p:nvGrpSpPr>
        <p:grpSpPr bwMode="auto">
          <a:xfrm>
            <a:off x="912813" y="1143000"/>
            <a:ext cx="7713662" cy="3468688"/>
            <a:chOff x="912813" y="1143000"/>
            <a:chExt cx="7713662" cy="3468687"/>
          </a:xfrm>
        </p:grpSpPr>
        <p:pic>
          <p:nvPicPr>
            <p:cNvPr id="262158" name="Picture 12">
              <a:extLst>
                <a:ext uri="{FF2B5EF4-FFF2-40B4-BE49-F238E27FC236}">
                  <a16:creationId xmlns:a16="http://schemas.microsoft.com/office/drawing/2014/main" id="{09CCCD00-EA5F-4C98-B919-B7AD3CB00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3" y="1143000"/>
              <a:ext cx="5311775" cy="346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59" name="Picture 14">
              <a:extLst>
                <a:ext uri="{FF2B5EF4-FFF2-40B4-BE49-F238E27FC236}">
                  <a16:creationId xmlns:a16="http://schemas.microsoft.com/office/drawing/2014/main" id="{8E319D63-60CE-4E53-B869-5417842C8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386012"/>
              <a:ext cx="71024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60" name="Picture 16">
              <a:extLst>
                <a:ext uri="{FF2B5EF4-FFF2-40B4-BE49-F238E27FC236}">
                  <a16:creationId xmlns:a16="http://schemas.microsoft.com/office/drawing/2014/main" id="{586E94E4-6CF8-44F5-AE98-C7180C89E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3568700"/>
              <a:ext cx="22669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2157" name="Rectangle 1">
            <a:extLst>
              <a:ext uri="{FF2B5EF4-FFF2-40B4-BE49-F238E27FC236}">
                <a16:creationId xmlns:a16="http://schemas.microsoft.com/office/drawing/2014/main" id="{557D592E-DAA3-4060-B39F-793FDBB9A292}"/>
              </a:ext>
            </a:extLst>
          </p:cNvPr>
          <p:cNvSpPr>
            <a:spLocks noChangeArrowheads="1"/>
          </p:cNvSpPr>
          <p:nvPr/>
        </p:nvSpPr>
        <p:spPr bwMode="auto">
          <a:xfrm>
            <a:off x="508000" y="4624388"/>
            <a:ext cx="8456613"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b="0" dirty="0">
                <a:solidFill>
                  <a:srgbClr val="FF0000"/>
                </a:solidFill>
                <a:latin typeface="Sitka Text" panose="02000505000000020004" pitchFamily="2" charset="0"/>
              </a:rPr>
              <a:t>A host that wants to send a message </a:t>
            </a:r>
            <a:r>
              <a:rPr lang="en-US" altLang="en-US" sz="2400" b="0" dirty="0">
                <a:latin typeface="Sitka Text" panose="02000505000000020004" pitchFamily="2" charset="0"/>
              </a:rPr>
              <a:t>to </a:t>
            </a:r>
            <a:r>
              <a:rPr lang="en-US" altLang="en-US" sz="2400" b="0" dirty="0">
                <a:solidFill>
                  <a:srgbClr val="C00000"/>
                </a:solidFill>
                <a:latin typeface="Sitka Text" panose="02000505000000020004" pitchFamily="2" charset="0"/>
              </a:rPr>
              <a:t>every other host inside the same network </a:t>
            </a:r>
            <a:r>
              <a:rPr lang="en-US" altLang="en-US" sz="2400" b="0" dirty="0">
                <a:latin typeface="Sitka Text" panose="02000505000000020004" pitchFamily="2" charset="0"/>
              </a:rPr>
              <a:t>can use this address as a </a:t>
            </a:r>
            <a:r>
              <a:rPr lang="en-US" altLang="en-US" sz="2400" b="0" dirty="0">
                <a:solidFill>
                  <a:srgbClr val="FF0000"/>
                </a:solidFill>
                <a:latin typeface="Sitka Text" panose="02000505000000020004" pitchFamily="2" charset="0"/>
              </a:rPr>
              <a:t>destination address </a:t>
            </a:r>
            <a:r>
              <a:rPr lang="en-US" altLang="en-US" sz="2400" b="0" dirty="0">
                <a:latin typeface="Sitka Text" panose="02000505000000020004" pitchFamily="2" charset="0"/>
              </a:rPr>
              <a:t>in an IPv4 packet. However, a </a:t>
            </a:r>
            <a:r>
              <a:rPr lang="en-US" altLang="en-US" sz="2400" dirty="0">
                <a:latin typeface="Sitka Text" panose="02000505000000020004" pitchFamily="2" charset="0"/>
              </a:rPr>
              <a:t>router</a:t>
            </a:r>
            <a:r>
              <a:rPr lang="en-US" altLang="en-US" sz="2400" b="0" dirty="0">
                <a:latin typeface="Sitka Text" panose="02000505000000020004" pitchFamily="2" charset="0"/>
              </a:rPr>
              <a:t> will </a:t>
            </a:r>
            <a:r>
              <a:rPr lang="en-US" altLang="en-US" sz="2400" dirty="0">
                <a:solidFill>
                  <a:srgbClr val="D6321C"/>
                </a:solidFill>
                <a:latin typeface="Sitka Text" panose="02000505000000020004" pitchFamily="2" charset="0"/>
              </a:rPr>
              <a:t>block</a:t>
            </a:r>
            <a:r>
              <a:rPr lang="en-US" altLang="en-US" sz="2400" b="0" dirty="0">
                <a:latin typeface="Sitka Text" panose="02000505000000020004" pitchFamily="2" charset="0"/>
              </a:rPr>
              <a:t> a packet bearing this as destination address. </a:t>
            </a:r>
            <a:endParaRPr lang="en-US" altLang="en-US" sz="2400" dirty="0">
              <a:latin typeface="Sitka Text" panose="02000505000000020004" pitchFamily="2" charset="0"/>
            </a:endParaRP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2">
            <a:extLst>
              <a:ext uri="{FF2B5EF4-FFF2-40B4-BE49-F238E27FC236}">
                <a16:creationId xmlns:a16="http://schemas.microsoft.com/office/drawing/2014/main" id="{123A35EB-F7DC-41ED-8233-75406BF4153B}"/>
              </a:ext>
            </a:extLst>
          </p:cNvPr>
          <p:cNvSpPr txBox="1">
            <a:spLocks noChangeArrowheads="1"/>
          </p:cNvSpPr>
          <p:nvPr/>
        </p:nvSpPr>
        <p:spPr bwMode="auto">
          <a:xfrm>
            <a:off x="1349375" y="512763"/>
            <a:ext cx="5715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100" i="1">
                <a:solidFill>
                  <a:srgbClr val="C00000"/>
                </a:solidFill>
                <a:latin typeface="Times New Roman" panose="02020603050405020304" pitchFamily="18" charset="0"/>
              </a:rPr>
              <a:t>Example of loopback address</a:t>
            </a:r>
          </a:p>
        </p:txBody>
      </p:sp>
      <p:sp>
        <p:nvSpPr>
          <p:cNvPr id="264195" name="Rectangle 3">
            <a:extLst>
              <a:ext uri="{FF2B5EF4-FFF2-40B4-BE49-F238E27FC236}">
                <a16:creationId xmlns:a16="http://schemas.microsoft.com/office/drawing/2014/main" id="{A2A253D2-4B67-455A-9739-08919ADFAC55}"/>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196" name="Rectangle 4">
            <a:extLst>
              <a:ext uri="{FF2B5EF4-FFF2-40B4-BE49-F238E27FC236}">
                <a16:creationId xmlns:a16="http://schemas.microsoft.com/office/drawing/2014/main" id="{4EA9640F-AA29-4DED-8D13-1810FE4ED90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197" name="Rectangle 5">
            <a:extLst>
              <a:ext uri="{FF2B5EF4-FFF2-40B4-BE49-F238E27FC236}">
                <a16:creationId xmlns:a16="http://schemas.microsoft.com/office/drawing/2014/main" id="{39DA3F2A-68B7-4E02-A03A-47D440BCCA61}"/>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198" name="Rectangle 6">
            <a:extLst>
              <a:ext uri="{FF2B5EF4-FFF2-40B4-BE49-F238E27FC236}">
                <a16:creationId xmlns:a16="http://schemas.microsoft.com/office/drawing/2014/main" id="{EA96B11A-A659-4A28-9C06-BED7DACC8E5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199" name="Rectangle 7">
            <a:extLst>
              <a:ext uri="{FF2B5EF4-FFF2-40B4-BE49-F238E27FC236}">
                <a16:creationId xmlns:a16="http://schemas.microsoft.com/office/drawing/2014/main" id="{BEC4162E-9C21-49EE-92FD-B739BFEE95C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200" name="Rectangle 8">
            <a:extLst>
              <a:ext uri="{FF2B5EF4-FFF2-40B4-BE49-F238E27FC236}">
                <a16:creationId xmlns:a16="http://schemas.microsoft.com/office/drawing/2014/main" id="{C8BA19AB-4906-4A05-A237-E6AE4A5C1B5A}"/>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264201" name="Rectangle 9">
            <a:extLst>
              <a:ext uri="{FF2B5EF4-FFF2-40B4-BE49-F238E27FC236}">
                <a16:creationId xmlns:a16="http://schemas.microsoft.com/office/drawing/2014/main" id="{98BF8E74-2EBD-44B1-A6F0-6D5321A96F9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264202" name="Picture 10">
            <a:extLst>
              <a:ext uri="{FF2B5EF4-FFF2-40B4-BE49-F238E27FC236}">
                <a16:creationId xmlns:a16="http://schemas.microsoft.com/office/drawing/2014/main" id="{99D237C2-50DA-4D83-B727-7E5BC2315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75" y="984250"/>
            <a:ext cx="7566025" cy="420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203" name="Rectangle 1">
            <a:extLst>
              <a:ext uri="{FF2B5EF4-FFF2-40B4-BE49-F238E27FC236}">
                <a16:creationId xmlns:a16="http://schemas.microsoft.com/office/drawing/2014/main" id="{F516E5BA-AAC9-4322-AE0D-3A1B0459C2D1}"/>
              </a:ext>
            </a:extLst>
          </p:cNvPr>
          <p:cNvSpPr>
            <a:spLocks noChangeArrowheads="1"/>
          </p:cNvSpPr>
          <p:nvPr/>
        </p:nvSpPr>
        <p:spPr bwMode="auto">
          <a:xfrm>
            <a:off x="357188" y="5589588"/>
            <a:ext cx="84709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b="0" dirty="0">
                <a:latin typeface="Sitka Text" panose="02000505000000020004" pitchFamily="2" charset="0"/>
              </a:rPr>
              <a:t>As an example, the loopback address can be used by a </a:t>
            </a:r>
            <a:r>
              <a:rPr lang="en-US" altLang="en-US" i="1" dirty="0">
                <a:solidFill>
                  <a:srgbClr val="D6321C"/>
                </a:solidFill>
                <a:latin typeface="Sitka Text" panose="02000505000000020004" pitchFamily="2" charset="0"/>
              </a:rPr>
              <a:t>client process </a:t>
            </a:r>
            <a:r>
              <a:rPr lang="en-US" altLang="en-US" b="0" dirty="0">
                <a:latin typeface="Sitka Text" panose="02000505000000020004" pitchFamily="2" charset="0"/>
              </a:rPr>
              <a:t>(a running application program) to send a message to a </a:t>
            </a:r>
            <a:r>
              <a:rPr lang="en-US" altLang="en-US" dirty="0">
                <a:solidFill>
                  <a:srgbClr val="D6321C"/>
                </a:solidFill>
                <a:latin typeface="Sitka Text" panose="02000505000000020004" pitchFamily="2" charset="0"/>
              </a:rPr>
              <a:t>server process </a:t>
            </a:r>
            <a:r>
              <a:rPr lang="en-US" altLang="en-US" b="0" dirty="0">
                <a:latin typeface="Sitka Text" panose="02000505000000020004" pitchFamily="2" charset="0"/>
              </a:rPr>
              <a:t>on the same machine. </a:t>
            </a:r>
          </a:p>
        </p:txBody>
      </p:sp>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頁尾版面配置區 1">
            <a:extLst>
              <a:ext uri="{FF2B5EF4-FFF2-40B4-BE49-F238E27FC236}">
                <a16:creationId xmlns:a16="http://schemas.microsoft.com/office/drawing/2014/main" id="{CA61F92E-7802-491A-BA91-29F19956A00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6243" name="投影片編號版面配置區 2">
            <a:extLst>
              <a:ext uri="{FF2B5EF4-FFF2-40B4-BE49-F238E27FC236}">
                <a16:creationId xmlns:a16="http://schemas.microsoft.com/office/drawing/2014/main" id="{B0687C40-2A97-4FE4-812A-E8E560B955A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824A10-F668-46E4-9EE9-0AF51A5D8030}" type="slidenum">
              <a:rPr lang="en-US" altLang="zh-TW" b="0" smtClean="0"/>
              <a:pPr/>
              <a:t>142</a:t>
            </a:fld>
            <a:endParaRPr lang="en-US" altLang="zh-TW" b="0"/>
          </a:p>
        </p:txBody>
      </p:sp>
      <p:pic>
        <p:nvPicPr>
          <p:cNvPr id="720907" name="Picture 11">
            <a:extLst>
              <a:ext uri="{FF2B5EF4-FFF2-40B4-BE49-F238E27FC236}">
                <a16:creationId xmlns:a16="http://schemas.microsoft.com/office/drawing/2014/main" id="{063775CF-454C-4A60-ABF8-AB5E000EB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524000"/>
            <a:ext cx="6197600"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45" name="Text Box 2">
            <a:extLst>
              <a:ext uri="{FF2B5EF4-FFF2-40B4-BE49-F238E27FC236}">
                <a16:creationId xmlns:a16="http://schemas.microsoft.com/office/drawing/2014/main" id="{DEBCCB87-870E-4C09-B2AE-9F7E8CC753B0}"/>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loopback address</a:t>
            </a:r>
          </a:p>
        </p:txBody>
      </p:sp>
      <p:sp>
        <p:nvSpPr>
          <p:cNvPr id="266246" name="Rectangle 3">
            <a:extLst>
              <a:ext uri="{FF2B5EF4-FFF2-40B4-BE49-F238E27FC236}">
                <a16:creationId xmlns:a16="http://schemas.microsoft.com/office/drawing/2014/main" id="{75B35AF6-351A-4264-8569-C124450EF36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47" name="Rectangle 4">
            <a:extLst>
              <a:ext uri="{FF2B5EF4-FFF2-40B4-BE49-F238E27FC236}">
                <a16:creationId xmlns:a16="http://schemas.microsoft.com/office/drawing/2014/main" id="{17EF3909-2637-4538-840D-1A36518CFBD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48" name="Rectangle 5">
            <a:extLst>
              <a:ext uri="{FF2B5EF4-FFF2-40B4-BE49-F238E27FC236}">
                <a16:creationId xmlns:a16="http://schemas.microsoft.com/office/drawing/2014/main" id="{957D5B99-338D-4CEC-A672-B8CC5883E30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49" name="Rectangle 6">
            <a:extLst>
              <a:ext uri="{FF2B5EF4-FFF2-40B4-BE49-F238E27FC236}">
                <a16:creationId xmlns:a16="http://schemas.microsoft.com/office/drawing/2014/main" id="{4DDD10FF-023D-4228-8363-E57DDCEE263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50" name="Rectangle 7">
            <a:extLst>
              <a:ext uri="{FF2B5EF4-FFF2-40B4-BE49-F238E27FC236}">
                <a16:creationId xmlns:a16="http://schemas.microsoft.com/office/drawing/2014/main" id="{DDE050CB-7AD1-498B-9964-FD8F856A6C8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51" name="Rectangle 8">
            <a:extLst>
              <a:ext uri="{FF2B5EF4-FFF2-40B4-BE49-F238E27FC236}">
                <a16:creationId xmlns:a16="http://schemas.microsoft.com/office/drawing/2014/main" id="{7CEA4983-A42B-4BE1-9D68-09DCA0DE3B6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66252" name="Rectangle 9">
            <a:extLst>
              <a:ext uri="{FF2B5EF4-FFF2-40B4-BE49-F238E27FC236}">
                <a16:creationId xmlns:a16="http://schemas.microsoft.com/office/drawing/2014/main" id="{A414B12F-BC29-46D5-BC85-0AC8C3E576B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20908" name="Picture 12">
            <a:extLst>
              <a:ext uri="{FF2B5EF4-FFF2-40B4-BE49-F238E27FC236}">
                <a16:creationId xmlns:a16="http://schemas.microsoft.com/office/drawing/2014/main" id="{2F211EF6-8807-445D-9352-5C09C2C8A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05000"/>
            <a:ext cx="2778125"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54" name="Rectangle 1">
            <a:extLst>
              <a:ext uri="{FF2B5EF4-FFF2-40B4-BE49-F238E27FC236}">
                <a16:creationId xmlns:a16="http://schemas.microsoft.com/office/drawing/2014/main" id="{4F4E6120-3640-48A0-9C9F-4CB967F834FD}"/>
              </a:ext>
            </a:extLst>
          </p:cNvPr>
          <p:cNvSpPr>
            <a:spLocks noChangeArrowheads="1"/>
          </p:cNvSpPr>
          <p:nvPr/>
        </p:nvSpPr>
        <p:spPr bwMode="auto">
          <a:xfrm>
            <a:off x="838200" y="4037013"/>
            <a:ext cx="74342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a:latin typeface="Sitka Text" panose="02000505000000020004" pitchFamily="2" charset="0"/>
              </a:rPr>
              <a:t>loopback address, </a:t>
            </a:r>
            <a:r>
              <a:rPr lang="en-US" altLang="en-US" sz="2400" b="0">
                <a:latin typeface="Sitka Text" panose="02000505000000020004" pitchFamily="2" charset="0"/>
              </a:rPr>
              <a:t>which is an address used to test the software on a machine</a:t>
            </a:r>
            <a:endParaRPr lang="en-US" altLang="en-US" sz="2400">
              <a:latin typeface="Sitka Text" panose="02000505000000020004"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09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720908"/>
                                        </p:tgtEl>
                                        <p:attrNameLst>
                                          <p:attrName>style.visibility</p:attrName>
                                        </p:attrNameLst>
                                      </p:cBhvr>
                                      <p:to>
                                        <p:strVal val="visible"/>
                                      </p:to>
                                    </p:set>
                                    <p:animEffect transition="in" filter="wipe(left)">
                                      <p:cBhvr>
                                        <p:cTn id="11" dur="2000"/>
                                        <p:tgtEl>
                                          <p:spTgt spid="720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頁尾版面配置區 1">
            <a:extLst>
              <a:ext uri="{FF2B5EF4-FFF2-40B4-BE49-F238E27FC236}">
                <a16:creationId xmlns:a16="http://schemas.microsoft.com/office/drawing/2014/main" id="{35285690-72EE-4E67-84B7-20A1FC8B30A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8291" name="投影片編號版面配置區 2">
            <a:extLst>
              <a:ext uri="{FF2B5EF4-FFF2-40B4-BE49-F238E27FC236}">
                <a16:creationId xmlns:a16="http://schemas.microsoft.com/office/drawing/2014/main" id="{BAA897AE-839C-4AA1-B61E-2E258C82CF8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57DD31-71B4-4ACF-9D46-ADE0EA114FB4}" type="slidenum">
              <a:rPr lang="en-US" altLang="zh-TW" b="0" smtClean="0"/>
              <a:pPr/>
              <a:t>143</a:t>
            </a:fld>
            <a:endParaRPr lang="en-US" altLang="zh-TW" b="0"/>
          </a:p>
        </p:txBody>
      </p:sp>
      <p:grpSp>
        <p:nvGrpSpPr>
          <p:cNvPr id="268292" name="Group 2">
            <a:extLst>
              <a:ext uri="{FF2B5EF4-FFF2-40B4-BE49-F238E27FC236}">
                <a16:creationId xmlns:a16="http://schemas.microsoft.com/office/drawing/2014/main" id="{2F894E10-5B2A-42C3-8D60-96FB84F448B4}"/>
              </a:ext>
            </a:extLst>
          </p:cNvPr>
          <p:cNvGrpSpPr>
            <a:grpSpLocks/>
          </p:cNvGrpSpPr>
          <p:nvPr/>
        </p:nvGrpSpPr>
        <p:grpSpPr bwMode="auto">
          <a:xfrm>
            <a:off x="228600" y="228600"/>
            <a:ext cx="8458200" cy="5791200"/>
            <a:chOff x="144" y="144"/>
            <a:chExt cx="5328" cy="3648"/>
          </a:xfrm>
        </p:grpSpPr>
        <p:grpSp>
          <p:nvGrpSpPr>
            <p:cNvPr id="268295" name="Group 3">
              <a:extLst>
                <a:ext uri="{FF2B5EF4-FFF2-40B4-BE49-F238E27FC236}">
                  <a16:creationId xmlns:a16="http://schemas.microsoft.com/office/drawing/2014/main" id="{B987133C-8250-499E-BC79-E2E2F2FBE7EA}"/>
                </a:ext>
              </a:extLst>
            </p:cNvPr>
            <p:cNvGrpSpPr>
              <a:grpSpLocks/>
            </p:cNvGrpSpPr>
            <p:nvPr/>
          </p:nvGrpSpPr>
          <p:grpSpPr bwMode="auto">
            <a:xfrm>
              <a:off x="144" y="144"/>
              <a:ext cx="432" cy="3648"/>
              <a:chOff x="48" y="48"/>
              <a:chExt cx="576" cy="3984"/>
            </a:xfrm>
          </p:grpSpPr>
          <p:sp>
            <p:nvSpPr>
              <p:cNvPr id="268314" name="Rectangle 4">
                <a:extLst>
                  <a:ext uri="{FF2B5EF4-FFF2-40B4-BE49-F238E27FC236}">
                    <a16:creationId xmlns:a16="http://schemas.microsoft.com/office/drawing/2014/main" id="{A055949F-6F6E-476C-8977-178AF775A848}"/>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68315" name="Rectangle 5">
                <a:extLst>
                  <a:ext uri="{FF2B5EF4-FFF2-40B4-BE49-F238E27FC236}">
                    <a16:creationId xmlns:a16="http://schemas.microsoft.com/office/drawing/2014/main" id="{FA87DEE5-2F0A-4701-889C-3080FDC6D55E}"/>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68316" name="Rectangle 6">
                <a:extLst>
                  <a:ext uri="{FF2B5EF4-FFF2-40B4-BE49-F238E27FC236}">
                    <a16:creationId xmlns:a16="http://schemas.microsoft.com/office/drawing/2014/main" id="{28BEB012-6B45-4542-B013-2DC02254F9DB}"/>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68296" name="Group 7">
              <a:extLst>
                <a:ext uri="{FF2B5EF4-FFF2-40B4-BE49-F238E27FC236}">
                  <a16:creationId xmlns:a16="http://schemas.microsoft.com/office/drawing/2014/main" id="{A0632308-F809-47DD-B4A7-9AFF2EBB44F4}"/>
                </a:ext>
              </a:extLst>
            </p:cNvPr>
            <p:cNvGrpSpPr>
              <a:grpSpLocks/>
            </p:cNvGrpSpPr>
            <p:nvPr/>
          </p:nvGrpSpPr>
          <p:grpSpPr bwMode="auto">
            <a:xfrm>
              <a:off x="144" y="144"/>
              <a:ext cx="5328" cy="336"/>
              <a:chOff x="0" y="144"/>
              <a:chExt cx="5760" cy="432"/>
            </a:xfrm>
          </p:grpSpPr>
          <p:sp>
            <p:nvSpPr>
              <p:cNvPr id="268311" name="Rectangle 8">
                <a:extLst>
                  <a:ext uri="{FF2B5EF4-FFF2-40B4-BE49-F238E27FC236}">
                    <a16:creationId xmlns:a16="http://schemas.microsoft.com/office/drawing/2014/main" id="{A0A514C1-9FEE-4FBC-AF56-7953211E2789}"/>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68312" name="Rectangle 9">
                <a:extLst>
                  <a:ext uri="{FF2B5EF4-FFF2-40B4-BE49-F238E27FC236}">
                    <a16:creationId xmlns:a16="http://schemas.microsoft.com/office/drawing/2014/main" id="{9A53CB14-5B5B-477B-A0F5-D923DF8304ED}"/>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68313" name="Rectangle 10">
                <a:extLst>
                  <a:ext uri="{FF2B5EF4-FFF2-40B4-BE49-F238E27FC236}">
                    <a16:creationId xmlns:a16="http://schemas.microsoft.com/office/drawing/2014/main" id="{4B6C1371-68A5-4117-8C1D-1DD5FA0073A1}"/>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268297" name="Group 11">
              <a:extLst>
                <a:ext uri="{FF2B5EF4-FFF2-40B4-BE49-F238E27FC236}">
                  <a16:creationId xmlns:a16="http://schemas.microsoft.com/office/drawing/2014/main" id="{81D21CD4-38F0-4B64-9A66-5CDC1E5F4C81}"/>
                </a:ext>
              </a:extLst>
            </p:cNvPr>
            <p:cNvGrpSpPr>
              <a:grpSpLocks/>
            </p:cNvGrpSpPr>
            <p:nvPr/>
          </p:nvGrpSpPr>
          <p:grpSpPr bwMode="auto">
            <a:xfrm>
              <a:off x="144" y="144"/>
              <a:ext cx="432" cy="336"/>
              <a:chOff x="144" y="144"/>
              <a:chExt cx="432" cy="336"/>
            </a:xfrm>
          </p:grpSpPr>
          <p:grpSp>
            <p:nvGrpSpPr>
              <p:cNvPr id="268298" name="Group 12">
                <a:extLst>
                  <a:ext uri="{FF2B5EF4-FFF2-40B4-BE49-F238E27FC236}">
                    <a16:creationId xmlns:a16="http://schemas.microsoft.com/office/drawing/2014/main" id="{E6FDE075-7A97-4328-B849-A34147CC2FEE}"/>
                  </a:ext>
                </a:extLst>
              </p:cNvPr>
              <p:cNvGrpSpPr>
                <a:grpSpLocks/>
              </p:cNvGrpSpPr>
              <p:nvPr/>
            </p:nvGrpSpPr>
            <p:grpSpPr bwMode="auto">
              <a:xfrm>
                <a:off x="144" y="256"/>
                <a:ext cx="432" cy="112"/>
                <a:chOff x="288" y="256"/>
                <a:chExt cx="432" cy="112"/>
              </a:xfrm>
            </p:grpSpPr>
            <p:sp>
              <p:nvSpPr>
                <p:cNvPr id="976909" name="Rectangle 13">
                  <a:extLst>
                    <a:ext uri="{FF2B5EF4-FFF2-40B4-BE49-F238E27FC236}">
                      <a16:creationId xmlns:a16="http://schemas.microsoft.com/office/drawing/2014/main" id="{35426866-E2D2-4AD0-BBF8-4E4E95BFF2C3}"/>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10" name="Rectangle 14">
                  <a:extLst>
                    <a:ext uri="{FF2B5EF4-FFF2-40B4-BE49-F238E27FC236}">
                      <a16:creationId xmlns:a16="http://schemas.microsoft.com/office/drawing/2014/main" id="{550848DF-99A6-4180-8D7C-44D10BEC3C30}"/>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11" name="Rectangle 15">
                  <a:extLst>
                    <a:ext uri="{FF2B5EF4-FFF2-40B4-BE49-F238E27FC236}">
                      <a16:creationId xmlns:a16="http://schemas.microsoft.com/office/drawing/2014/main" id="{0EDC11EE-5776-4D1D-9EFE-85FBB28DE67C}"/>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nvGrpSpPr>
              <p:cNvPr id="268299" name="Group 16">
                <a:extLst>
                  <a:ext uri="{FF2B5EF4-FFF2-40B4-BE49-F238E27FC236}">
                    <a16:creationId xmlns:a16="http://schemas.microsoft.com/office/drawing/2014/main" id="{C1166FC4-50E4-4F08-A08A-D49114E36A11}"/>
                  </a:ext>
                </a:extLst>
              </p:cNvPr>
              <p:cNvGrpSpPr>
                <a:grpSpLocks/>
              </p:cNvGrpSpPr>
              <p:nvPr/>
            </p:nvGrpSpPr>
            <p:grpSpPr bwMode="auto">
              <a:xfrm>
                <a:off x="144" y="144"/>
                <a:ext cx="432" cy="336"/>
                <a:chOff x="144" y="144"/>
                <a:chExt cx="432" cy="336"/>
              </a:xfrm>
            </p:grpSpPr>
            <p:grpSp>
              <p:nvGrpSpPr>
                <p:cNvPr id="268300" name="Group 17">
                  <a:extLst>
                    <a:ext uri="{FF2B5EF4-FFF2-40B4-BE49-F238E27FC236}">
                      <a16:creationId xmlns:a16="http://schemas.microsoft.com/office/drawing/2014/main" id="{93E246FC-B56E-4ABA-905A-397C6A04795A}"/>
                    </a:ext>
                  </a:extLst>
                </p:cNvPr>
                <p:cNvGrpSpPr>
                  <a:grpSpLocks/>
                </p:cNvGrpSpPr>
                <p:nvPr/>
              </p:nvGrpSpPr>
              <p:grpSpPr bwMode="auto">
                <a:xfrm>
                  <a:off x="144" y="144"/>
                  <a:ext cx="432" cy="112"/>
                  <a:chOff x="288" y="256"/>
                  <a:chExt cx="432" cy="112"/>
                </a:xfrm>
              </p:grpSpPr>
              <p:sp>
                <p:nvSpPr>
                  <p:cNvPr id="976914" name="Rectangle 18">
                    <a:extLst>
                      <a:ext uri="{FF2B5EF4-FFF2-40B4-BE49-F238E27FC236}">
                        <a16:creationId xmlns:a16="http://schemas.microsoft.com/office/drawing/2014/main" id="{40B8135E-7082-4361-B23D-0951D4251646}"/>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15" name="Rectangle 19">
                    <a:extLst>
                      <a:ext uri="{FF2B5EF4-FFF2-40B4-BE49-F238E27FC236}">
                        <a16:creationId xmlns:a16="http://schemas.microsoft.com/office/drawing/2014/main" id="{6BE9A568-0EF1-4547-8E95-2B33100CD0CF}"/>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16" name="Rectangle 20">
                    <a:extLst>
                      <a:ext uri="{FF2B5EF4-FFF2-40B4-BE49-F238E27FC236}">
                        <a16:creationId xmlns:a16="http://schemas.microsoft.com/office/drawing/2014/main" id="{FC2E7567-6809-40E1-B969-32F23C0F4A6B}"/>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nvGrpSpPr>
                <p:cNvPr id="268301" name="Group 21">
                  <a:extLst>
                    <a:ext uri="{FF2B5EF4-FFF2-40B4-BE49-F238E27FC236}">
                      <a16:creationId xmlns:a16="http://schemas.microsoft.com/office/drawing/2014/main" id="{3D28CAED-5C95-43B8-AF09-3701883BBCE2}"/>
                    </a:ext>
                  </a:extLst>
                </p:cNvPr>
                <p:cNvGrpSpPr>
                  <a:grpSpLocks/>
                </p:cNvGrpSpPr>
                <p:nvPr/>
              </p:nvGrpSpPr>
              <p:grpSpPr bwMode="auto">
                <a:xfrm>
                  <a:off x="144" y="368"/>
                  <a:ext cx="432" cy="112"/>
                  <a:chOff x="288" y="256"/>
                  <a:chExt cx="432" cy="112"/>
                </a:xfrm>
              </p:grpSpPr>
              <p:sp>
                <p:nvSpPr>
                  <p:cNvPr id="976918" name="Rectangle 22">
                    <a:extLst>
                      <a:ext uri="{FF2B5EF4-FFF2-40B4-BE49-F238E27FC236}">
                        <a16:creationId xmlns:a16="http://schemas.microsoft.com/office/drawing/2014/main" id="{9005015D-BF07-42FB-BC6B-59110F2790A0}"/>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19" name="Rectangle 23">
                    <a:extLst>
                      <a:ext uri="{FF2B5EF4-FFF2-40B4-BE49-F238E27FC236}">
                        <a16:creationId xmlns:a16="http://schemas.microsoft.com/office/drawing/2014/main" id="{4E06EA08-0619-46CA-BEC8-59F0A8D1564E}"/>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sp>
                <p:nvSpPr>
                  <p:cNvPr id="976920" name="Rectangle 24">
                    <a:extLst>
                      <a:ext uri="{FF2B5EF4-FFF2-40B4-BE49-F238E27FC236}">
                        <a16:creationId xmlns:a16="http://schemas.microsoft.com/office/drawing/2014/main" id="{ADD5FDC7-7B6E-46A8-BD15-3B1FB517CFAD}"/>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pitchFamily="18" charset="-120"/>
                    </a:endParaRPr>
                  </a:p>
                </p:txBody>
              </p:sp>
            </p:grpSp>
          </p:grpSp>
        </p:grpSp>
      </p:grpSp>
      <p:sp>
        <p:nvSpPr>
          <p:cNvPr id="268293" name="Rectangle 1">
            <a:extLst>
              <a:ext uri="{FF2B5EF4-FFF2-40B4-BE49-F238E27FC236}">
                <a16:creationId xmlns:a16="http://schemas.microsoft.com/office/drawing/2014/main" id="{B6C124E1-3B90-4CE7-A677-024BAE923ED3}"/>
              </a:ext>
            </a:extLst>
          </p:cNvPr>
          <p:cNvSpPr>
            <a:spLocks noChangeArrowheads="1"/>
          </p:cNvSpPr>
          <p:nvPr/>
        </p:nvSpPr>
        <p:spPr bwMode="auto">
          <a:xfrm>
            <a:off x="1174750" y="3429000"/>
            <a:ext cx="759618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1200"/>
              </a:spcAft>
            </a:pPr>
            <a:r>
              <a:rPr lang="en-US" altLang="en-US" sz="2400" b="0">
                <a:latin typeface="Sitka Text" panose="02000505000000020004" pitchFamily="2" charset="0"/>
              </a:rPr>
              <a:t>A number of blocks are assigned for private use. They are</a:t>
            </a:r>
            <a:r>
              <a:rPr lang="en-US" altLang="en-US" sz="2400" b="0">
                <a:solidFill>
                  <a:srgbClr val="FF0000"/>
                </a:solidFill>
                <a:latin typeface="Sitka Text" panose="02000505000000020004" pitchFamily="2" charset="0"/>
              </a:rPr>
              <a:t> not recognized globally</a:t>
            </a:r>
            <a:r>
              <a:rPr lang="en-US" altLang="en-US" sz="2400" b="0">
                <a:latin typeface="Sitka Text" panose="02000505000000020004" pitchFamily="2" charset="0"/>
              </a:rPr>
              <a:t>. These blocks are depicted in Table 5.2. </a:t>
            </a:r>
          </a:p>
          <a:p>
            <a:pPr algn="just"/>
            <a:r>
              <a:rPr lang="en-US" altLang="en-US" sz="2400" b="0">
                <a:latin typeface="Sitka Text" panose="02000505000000020004" pitchFamily="2" charset="0"/>
              </a:rPr>
              <a:t>These addresses are </a:t>
            </a:r>
            <a:r>
              <a:rPr lang="en-US" altLang="en-US" sz="2400" b="0">
                <a:solidFill>
                  <a:srgbClr val="FF0000"/>
                </a:solidFill>
                <a:latin typeface="Sitka Text" panose="02000505000000020004" pitchFamily="2" charset="0"/>
              </a:rPr>
              <a:t>used either </a:t>
            </a:r>
            <a:r>
              <a:rPr lang="en-US" altLang="en-US" sz="2400" b="0">
                <a:solidFill>
                  <a:schemeClr val="bg2"/>
                </a:solidFill>
                <a:latin typeface="Sitka Text" panose="02000505000000020004" pitchFamily="2" charset="0"/>
              </a:rPr>
              <a:t>in isolation</a:t>
            </a:r>
            <a:r>
              <a:rPr lang="en-US" altLang="en-US" sz="2400" b="0">
                <a:solidFill>
                  <a:srgbClr val="FF0000"/>
                </a:solidFill>
                <a:latin typeface="Sitka Text" panose="02000505000000020004" pitchFamily="2" charset="0"/>
              </a:rPr>
              <a:t> or in connection with </a:t>
            </a:r>
            <a:r>
              <a:rPr lang="en-US" altLang="en-US" sz="2400">
                <a:solidFill>
                  <a:srgbClr val="FF0000"/>
                </a:solidFill>
                <a:latin typeface="Sitka Text" panose="02000505000000020004" pitchFamily="2" charset="0"/>
              </a:rPr>
              <a:t>Network Address Translation (NAT) </a:t>
            </a:r>
            <a:r>
              <a:rPr lang="en-US" altLang="en-US" sz="2400" b="0">
                <a:solidFill>
                  <a:srgbClr val="FF0000"/>
                </a:solidFill>
                <a:latin typeface="Sitka Text" panose="02000505000000020004" pitchFamily="2" charset="0"/>
              </a:rPr>
              <a:t>techniques</a:t>
            </a:r>
            <a:endParaRPr lang="en-US" altLang="en-US" sz="2400">
              <a:solidFill>
                <a:srgbClr val="FF0000"/>
              </a:solidFill>
              <a:latin typeface="Sitka Text" panose="02000505000000020004" pitchFamily="2" charset="0"/>
            </a:endParaRPr>
          </a:p>
        </p:txBody>
      </p:sp>
      <p:pic>
        <p:nvPicPr>
          <p:cNvPr id="268294" name="Picture 1">
            <a:extLst>
              <a:ext uri="{FF2B5EF4-FFF2-40B4-BE49-F238E27FC236}">
                <a16:creationId xmlns:a16="http://schemas.microsoft.com/office/drawing/2014/main" id="{25FC3F93-C6F6-4AF0-BFDE-4D5309300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977900"/>
            <a:ext cx="77628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Footer Placeholder 1">
            <a:extLst>
              <a:ext uri="{FF2B5EF4-FFF2-40B4-BE49-F238E27FC236}">
                <a16:creationId xmlns:a16="http://schemas.microsoft.com/office/drawing/2014/main" id="{3493624B-6455-4C13-A271-11FFD32713D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0339" name="Slide Number Placeholder 2">
            <a:extLst>
              <a:ext uri="{FF2B5EF4-FFF2-40B4-BE49-F238E27FC236}">
                <a16:creationId xmlns:a16="http://schemas.microsoft.com/office/drawing/2014/main" id="{0AA81DD5-243C-48FD-95AD-A93FC2D82A8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98F5FBE-5CB1-4E70-A67F-8B691ED3DC49}" type="slidenum">
              <a:rPr lang="en-US" altLang="zh-TW" b="0" smtClean="0"/>
              <a:pPr/>
              <a:t>144</a:t>
            </a:fld>
            <a:endParaRPr lang="en-US" altLang="zh-TW" b="0"/>
          </a:p>
        </p:txBody>
      </p:sp>
      <p:sp>
        <p:nvSpPr>
          <p:cNvPr id="270340" name="Rectangle 3">
            <a:extLst>
              <a:ext uri="{FF2B5EF4-FFF2-40B4-BE49-F238E27FC236}">
                <a16:creationId xmlns:a16="http://schemas.microsoft.com/office/drawing/2014/main" id="{56BD2981-9BED-4D83-91F5-014B2C958D3E}"/>
              </a:ext>
            </a:extLst>
          </p:cNvPr>
          <p:cNvSpPr>
            <a:spLocks noChangeArrowheads="1"/>
          </p:cNvSpPr>
          <p:nvPr/>
        </p:nvSpPr>
        <p:spPr bwMode="auto">
          <a:xfrm>
            <a:off x="457200" y="2057400"/>
            <a:ext cx="82613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b="0" dirty="0">
                <a:solidFill>
                  <a:srgbClr val="000000"/>
                </a:solidFill>
                <a:latin typeface="Sitka Text" panose="02000505000000020004" pitchFamily="2" charset="0"/>
              </a:rPr>
              <a:t>The block </a:t>
            </a:r>
            <a:r>
              <a:rPr lang="en-US" altLang="en-US" sz="2400" dirty="0">
                <a:solidFill>
                  <a:srgbClr val="C00000"/>
                </a:solidFill>
                <a:latin typeface="Segoe UI Semibold" panose="020B0702040204020203" pitchFamily="34" charset="0"/>
                <a:cs typeface="Segoe UI Semibold" panose="020B0702040204020203" pitchFamily="34" charset="0"/>
              </a:rPr>
              <a:t>224.0.0.0/4</a:t>
            </a:r>
            <a:r>
              <a:rPr lang="en-US" altLang="en-US" sz="2400" b="0" dirty="0">
                <a:solidFill>
                  <a:srgbClr val="000000"/>
                </a:solidFill>
                <a:latin typeface="Sitka Text" panose="02000505000000020004" pitchFamily="2" charset="0"/>
              </a:rPr>
              <a:t> is reserved for multicast communication</a:t>
            </a:r>
            <a:endParaRPr lang="en-US" altLang="en-US" sz="2400" dirty="0">
              <a:latin typeface="Sitka Text" panose="02000505000000020004" pitchFamily="2" charset="0"/>
            </a:endParaRPr>
          </a:p>
        </p:txBody>
      </p:sp>
      <p:sp>
        <p:nvSpPr>
          <p:cNvPr id="270341" name="Rectangle 4">
            <a:extLst>
              <a:ext uri="{FF2B5EF4-FFF2-40B4-BE49-F238E27FC236}">
                <a16:creationId xmlns:a16="http://schemas.microsoft.com/office/drawing/2014/main" id="{A571E4E6-E953-46C7-B633-062A309CE986}"/>
              </a:ext>
            </a:extLst>
          </p:cNvPr>
          <p:cNvSpPr>
            <a:spLocks noChangeArrowheads="1"/>
          </p:cNvSpPr>
          <p:nvPr/>
        </p:nvSpPr>
        <p:spPr bwMode="auto">
          <a:xfrm>
            <a:off x="609600" y="838200"/>
            <a:ext cx="42687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a:solidFill>
                  <a:srgbClr val="FF0000"/>
                </a:solidFill>
                <a:latin typeface="Sitka Text" panose="02000505000000020004" pitchFamily="2" charset="0"/>
              </a:rPr>
              <a:t>Multicast Addresses</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Footer Placeholder 1">
            <a:extLst>
              <a:ext uri="{FF2B5EF4-FFF2-40B4-BE49-F238E27FC236}">
                <a16:creationId xmlns:a16="http://schemas.microsoft.com/office/drawing/2014/main" id="{7C369B3B-643A-4B3A-BB2C-B781480404D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2387" name="Slide Number Placeholder 2">
            <a:extLst>
              <a:ext uri="{FF2B5EF4-FFF2-40B4-BE49-F238E27FC236}">
                <a16:creationId xmlns:a16="http://schemas.microsoft.com/office/drawing/2014/main" id="{BD8A4722-ECA8-4B31-AF74-AFC896D0192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F9053B-24EB-461F-B1B6-4D8C544AA51C}" type="slidenum">
              <a:rPr lang="en-US" altLang="zh-TW" b="0" smtClean="0"/>
              <a:pPr/>
              <a:t>145</a:t>
            </a:fld>
            <a:endParaRPr lang="en-US" altLang="zh-TW" b="0"/>
          </a:p>
        </p:txBody>
      </p:sp>
      <p:sp>
        <p:nvSpPr>
          <p:cNvPr id="272388" name="Rectangle 5">
            <a:extLst>
              <a:ext uri="{FF2B5EF4-FFF2-40B4-BE49-F238E27FC236}">
                <a16:creationId xmlns:a16="http://schemas.microsoft.com/office/drawing/2014/main" id="{92084917-EAA5-4262-9E44-4C5AFD4F079C}"/>
              </a:ext>
            </a:extLst>
          </p:cNvPr>
          <p:cNvSpPr>
            <a:spLocks noChangeArrowheads="1"/>
          </p:cNvSpPr>
          <p:nvPr/>
        </p:nvSpPr>
        <p:spPr bwMode="auto">
          <a:xfrm>
            <a:off x="533400" y="1905000"/>
            <a:ext cx="79248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spcAft>
                <a:spcPts val="1200"/>
              </a:spcAft>
            </a:pPr>
            <a:r>
              <a:rPr lang="en-US" altLang="en-US" sz="3200">
                <a:solidFill>
                  <a:srgbClr val="FF0000"/>
                </a:solidFill>
                <a:latin typeface="Times New Roman" panose="02020603050405020304" pitchFamily="18" charset="0"/>
              </a:rPr>
              <a:t>Special Addresses in Each block</a:t>
            </a:r>
          </a:p>
          <a:p>
            <a:pPr>
              <a:lnSpc>
                <a:spcPct val="120000"/>
              </a:lnSpc>
            </a:pPr>
            <a:r>
              <a:rPr lang="en-US" altLang="en-US" sz="2500" b="0">
                <a:latin typeface="Sitka Text" panose="02000505000000020004" pitchFamily="2" charset="0"/>
              </a:rPr>
              <a:t>It is not mandatory, but it is recommended, that some addresses in a block be used for special addresses. </a:t>
            </a:r>
          </a:p>
          <a:p>
            <a:pPr>
              <a:lnSpc>
                <a:spcPct val="120000"/>
              </a:lnSpc>
            </a:pPr>
            <a:r>
              <a:rPr lang="en-US" altLang="en-US" sz="2500" b="0">
                <a:latin typeface="Sitka Text" panose="02000505000000020004" pitchFamily="2" charset="0"/>
              </a:rPr>
              <a:t>These addresses are </a:t>
            </a:r>
            <a:r>
              <a:rPr lang="en-US" altLang="en-US" sz="2500" b="0">
                <a:solidFill>
                  <a:srgbClr val="C00000"/>
                </a:solidFill>
                <a:latin typeface="Sitka Text" panose="02000505000000020004" pitchFamily="2" charset="0"/>
              </a:rPr>
              <a:t>not assigned to any host</a:t>
            </a:r>
            <a:r>
              <a:rPr lang="en-US" altLang="en-US" sz="2500" b="0">
                <a:latin typeface="Sitka Text" panose="02000505000000020004" pitchFamily="2" charset="0"/>
              </a:rPr>
              <a:t>. </a:t>
            </a:r>
          </a:p>
          <a:p>
            <a:pPr>
              <a:lnSpc>
                <a:spcPct val="120000"/>
              </a:lnSpc>
            </a:pPr>
            <a:r>
              <a:rPr lang="en-US" altLang="en-US" sz="2500" b="0">
                <a:latin typeface="Sitka Text" panose="02000505000000020004" pitchFamily="2" charset="0"/>
              </a:rPr>
              <a:t>		- Network Address</a:t>
            </a:r>
          </a:p>
          <a:p>
            <a:pPr>
              <a:lnSpc>
                <a:spcPct val="120000"/>
              </a:lnSpc>
            </a:pPr>
            <a:r>
              <a:rPr lang="en-US" altLang="en-US" sz="2500" b="0">
                <a:latin typeface="Sitka Text" panose="02000505000000020004" pitchFamily="2" charset="0"/>
              </a:rPr>
              <a:t>		- Direct Broadcast</a:t>
            </a:r>
            <a:endParaRPr lang="en-US" altLang="en-US" sz="2500">
              <a:latin typeface="Sitka Text" panose="02000505000000020004" pitchFamily="2" charset="0"/>
            </a:endParaRPr>
          </a:p>
        </p:txBody>
      </p:sp>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Footer Placeholder 1">
            <a:extLst>
              <a:ext uri="{FF2B5EF4-FFF2-40B4-BE49-F238E27FC236}">
                <a16:creationId xmlns:a16="http://schemas.microsoft.com/office/drawing/2014/main" id="{A1FD5F22-7F8E-4B3E-B13D-8073708D106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3411" name="Slide Number Placeholder 2">
            <a:extLst>
              <a:ext uri="{FF2B5EF4-FFF2-40B4-BE49-F238E27FC236}">
                <a16:creationId xmlns:a16="http://schemas.microsoft.com/office/drawing/2014/main" id="{34CDF76E-740E-4E25-B8AA-A7CACCCAE69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46195E-0883-47D2-9EB1-DE8FE1342F73}" type="slidenum">
              <a:rPr lang="en-US" altLang="zh-TW" b="0" smtClean="0"/>
              <a:pPr/>
              <a:t>146</a:t>
            </a:fld>
            <a:endParaRPr lang="en-US" altLang="zh-TW" b="0"/>
          </a:p>
        </p:txBody>
      </p:sp>
      <p:sp>
        <p:nvSpPr>
          <p:cNvPr id="273412" name="Rectangle 6">
            <a:extLst>
              <a:ext uri="{FF2B5EF4-FFF2-40B4-BE49-F238E27FC236}">
                <a16:creationId xmlns:a16="http://schemas.microsoft.com/office/drawing/2014/main" id="{FF3AA617-BA56-4F06-8C79-21320271DF48}"/>
              </a:ext>
            </a:extLst>
          </p:cNvPr>
          <p:cNvSpPr>
            <a:spLocks noChangeArrowheads="1"/>
          </p:cNvSpPr>
          <p:nvPr/>
        </p:nvSpPr>
        <p:spPr bwMode="auto">
          <a:xfrm>
            <a:off x="457200" y="304800"/>
            <a:ext cx="802005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600"/>
              </a:spcAft>
            </a:pPr>
            <a:r>
              <a:rPr lang="en-US" altLang="en-US" sz="2400" dirty="0">
                <a:solidFill>
                  <a:srgbClr val="FF0000"/>
                </a:solidFill>
                <a:latin typeface="Times New Roman" panose="02020603050405020304" pitchFamily="18" charset="0"/>
              </a:rPr>
              <a:t>Network Address</a:t>
            </a:r>
          </a:p>
          <a:p>
            <a:pPr algn="just">
              <a:lnSpc>
                <a:spcPct val="120000"/>
              </a:lnSpc>
            </a:pPr>
            <a:r>
              <a:rPr lang="en-US" altLang="en-US" sz="2400" b="0" dirty="0">
                <a:latin typeface="Segoe UI Semibold" panose="020B0702040204020203" pitchFamily="34" charset="0"/>
                <a:cs typeface="Segoe UI Semibold" panose="020B0702040204020203" pitchFamily="34" charset="0"/>
              </a:rPr>
              <a:t>The first address (with the </a:t>
            </a:r>
            <a:r>
              <a:rPr lang="en-US" altLang="en-US" sz="2400" b="0" dirty="0">
                <a:solidFill>
                  <a:srgbClr val="C00000"/>
                </a:solidFill>
                <a:latin typeface="Segoe UI Semibold" panose="020B0702040204020203" pitchFamily="34" charset="0"/>
                <a:cs typeface="Segoe UI Semibold" panose="020B0702040204020203" pitchFamily="34" charset="0"/>
              </a:rPr>
              <a:t>suffix set all to 0s</a:t>
            </a:r>
            <a:r>
              <a:rPr lang="en-US" altLang="en-US" sz="2400" b="0" dirty="0">
                <a:latin typeface="Segoe UI Semibold" panose="020B0702040204020203" pitchFamily="34" charset="0"/>
                <a:cs typeface="Segoe UI Semibold" panose="020B0702040204020203" pitchFamily="34" charset="0"/>
              </a:rPr>
              <a:t>) in a block defines the network address. It actually defines the network itself  (cabling) and </a:t>
            </a:r>
            <a:r>
              <a:rPr lang="en-US" altLang="en-US" sz="2400" b="0" dirty="0">
                <a:solidFill>
                  <a:srgbClr val="C00000"/>
                </a:solidFill>
                <a:latin typeface="Segoe UI Semibold" panose="020B0702040204020203" pitchFamily="34" charset="0"/>
                <a:cs typeface="Segoe UI Semibold" panose="020B0702040204020203" pitchFamily="34" charset="0"/>
              </a:rPr>
              <a:t>not any host in the network</a:t>
            </a:r>
            <a:r>
              <a:rPr lang="en-US" altLang="en-US" sz="2400" b="0" dirty="0">
                <a:latin typeface="Segoe UI Semibold" panose="020B0702040204020203" pitchFamily="34" charset="0"/>
                <a:cs typeface="Segoe UI Semibold" panose="020B0702040204020203" pitchFamily="34" charset="0"/>
              </a:rPr>
              <a:t>. 1</a:t>
            </a:r>
            <a:r>
              <a:rPr lang="en-US" altLang="en-US" sz="2400" b="0" baseline="30000" dirty="0">
                <a:latin typeface="Segoe UI Semibold" panose="020B0702040204020203" pitchFamily="34" charset="0"/>
                <a:cs typeface="Segoe UI Semibold" panose="020B0702040204020203" pitchFamily="34" charset="0"/>
              </a:rPr>
              <a:t>st</a:t>
            </a:r>
            <a:r>
              <a:rPr lang="en-US" altLang="en-US" sz="2400" b="0" dirty="0">
                <a:latin typeface="Segoe UI Semibold" panose="020B0702040204020203" pitchFamily="34" charset="0"/>
                <a:cs typeface="Segoe UI Semibold" panose="020B0702040204020203" pitchFamily="34" charset="0"/>
              </a:rPr>
              <a:t>  address in a subnetwork is called the </a:t>
            </a:r>
            <a:r>
              <a:rPr lang="en-US" altLang="en-US" sz="2400" b="0" dirty="0">
                <a:solidFill>
                  <a:srgbClr val="C00000"/>
                </a:solidFill>
                <a:latin typeface="Segoe UI Semibold" panose="020B0702040204020203" pitchFamily="34" charset="0"/>
                <a:cs typeface="Segoe UI Semibold" panose="020B0702040204020203" pitchFamily="34" charset="0"/>
              </a:rPr>
              <a:t>subnetwork address </a:t>
            </a:r>
            <a:r>
              <a:rPr lang="en-US" altLang="en-US" sz="2400" b="0" dirty="0">
                <a:latin typeface="Segoe UI Semibold" panose="020B0702040204020203" pitchFamily="34" charset="0"/>
                <a:cs typeface="Segoe UI Semibold" panose="020B0702040204020203" pitchFamily="34" charset="0"/>
              </a:rPr>
              <a:t>and plays the same role</a:t>
            </a:r>
            <a:r>
              <a:rPr lang="en-US" altLang="en-US" sz="2400" b="0" dirty="0">
                <a:latin typeface="Times New Roman" panose="02020603050405020304" pitchFamily="18" charset="0"/>
              </a:rPr>
              <a:t>.</a:t>
            </a:r>
          </a:p>
        </p:txBody>
      </p:sp>
      <p:sp>
        <p:nvSpPr>
          <p:cNvPr id="273413" name="Text Box 2">
            <a:extLst>
              <a:ext uri="{FF2B5EF4-FFF2-40B4-BE49-F238E27FC236}">
                <a16:creationId xmlns:a16="http://schemas.microsoft.com/office/drawing/2014/main" id="{B318C740-FA8D-45B4-BA4D-0B0142A3981F}"/>
              </a:ext>
            </a:extLst>
          </p:cNvPr>
          <p:cNvSpPr txBox="1">
            <a:spLocks noChangeArrowheads="1"/>
          </p:cNvSpPr>
          <p:nvPr/>
        </p:nvSpPr>
        <p:spPr bwMode="auto">
          <a:xfrm>
            <a:off x="2279650" y="3131553"/>
            <a:ext cx="571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400" i="1">
                <a:solidFill>
                  <a:srgbClr val="C00000"/>
                </a:solidFill>
                <a:latin typeface="Times New Roman" panose="02020603050405020304" pitchFamily="18" charset="0"/>
              </a:rPr>
              <a:t>Network address</a:t>
            </a:r>
          </a:p>
        </p:txBody>
      </p:sp>
      <p:pic>
        <p:nvPicPr>
          <p:cNvPr id="273414" name="Picture 10">
            <a:extLst>
              <a:ext uri="{FF2B5EF4-FFF2-40B4-BE49-F238E27FC236}">
                <a16:creationId xmlns:a16="http://schemas.microsoft.com/office/drawing/2014/main" id="{3DD0FE3F-951B-4379-B425-D0107D74B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88" y="3632200"/>
            <a:ext cx="8418512"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頁尾版面配置區 1">
            <a:extLst>
              <a:ext uri="{FF2B5EF4-FFF2-40B4-BE49-F238E27FC236}">
                <a16:creationId xmlns:a16="http://schemas.microsoft.com/office/drawing/2014/main" id="{2F044436-AE2F-4857-A222-B5D755A61C62}"/>
              </a:ext>
            </a:extLst>
          </p:cNvPr>
          <p:cNvSpPr>
            <a:spLocks noGrp="1"/>
          </p:cNvSpPr>
          <p:nvPr>
            <p:ph type="ftr" sz="quarter" idx="10"/>
          </p:nvPr>
        </p:nvSpPr>
        <p:spPr>
          <a:xfrm>
            <a:off x="304800" y="6362700"/>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4435" name="投影片編號版面配置區 2">
            <a:extLst>
              <a:ext uri="{FF2B5EF4-FFF2-40B4-BE49-F238E27FC236}">
                <a16:creationId xmlns:a16="http://schemas.microsoft.com/office/drawing/2014/main" id="{C281D5D1-DC1E-4341-BB05-4769ED96FA9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00EBAD-B2A0-47B1-9DC3-D6365AB916FA}" type="slidenum">
              <a:rPr lang="en-US" altLang="zh-TW" b="0" smtClean="0"/>
              <a:pPr/>
              <a:t>147</a:t>
            </a:fld>
            <a:endParaRPr lang="en-US" altLang="zh-TW" b="0"/>
          </a:p>
        </p:txBody>
      </p:sp>
      <p:pic>
        <p:nvPicPr>
          <p:cNvPr id="722955" name="Picture 11">
            <a:extLst>
              <a:ext uri="{FF2B5EF4-FFF2-40B4-BE49-F238E27FC236}">
                <a16:creationId xmlns:a16="http://schemas.microsoft.com/office/drawing/2014/main" id="{C3759FD3-18D0-48B7-B566-4EA1E6515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785813"/>
            <a:ext cx="5311775" cy="391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4437" name="Text Box 2">
            <a:extLst>
              <a:ext uri="{FF2B5EF4-FFF2-40B4-BE49-F238E27FC236}">
                <a16:creationId xmlns:a16="http://schemas.microsoft.com/office/drawing/2014/main" id="{C6648466-A33D-4090-B63E-BDF3510D575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a directed broadcast address</a:t>
            </a:r>
          </a:p>
        </p:txBody>
      </p:sp>
      <p:sp>
        <p:nvSpPr>
          <p:cNvPr id="274438" name="Rectangle 3">
            <a:extLst>
              <a:ext uri="{FF2B5EF4-FFF2-40B4-BE49-F238E27FC236}">
                <a16:creationId xmlns:a16="http://schemas.microsoft.com/office/drawing/2014/main" id="{5B48E2AB-005E-4C48-914E-C65A54C74A4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39" name="Rectangle 4">
            <a:extLst>
              <a:ext uri="{FF2B5EF4-FFF2-40B4-BE49-F238E27FC236}">
                <a16:creationId xmlns:a16="http://schemas.microsoft.com/office/drawing/2014/main" id="{1FF7986D-2083-4206-A947-F146177B675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40" name="Rectangle 5">
            <a:extLst>
              <a:ext uri="{FF2B5EF4-FFF2-40B4-BE49-F238E27FC236}">
                <a16:creationId xmlns:a16="http://schemas.microsoft.com/office/drawing/2014/main" id="{EE4BA7DA-D891-4727-A4A7-BC0C9822418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41" name="Rectangle 6">
            <a:extLst>
              <a:ext uri="{FF2B5EF4-FFF2-40B4-BE49-F238E27FC236}">
                <a16:creationId xmlns:a16="http://schemas.microsoft.com/office/drawing/2014/main" id="{C223C71C-7CBB-4964-B465-4F6656A5363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42" name="Rectangle 7">
            <a:extLst>
              <a:ext uri="{FF2B5EF4-FFF2-40B4-BE49-F238E27FC236}">
                <a16:creationId xmlns:a16="http://schemas.microsoft.com/office/drawing/2014/main" id="{A08334CE-0AA6-4095-BFF7-BC12D5E0C9F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43" name="Rectangle 8">
            <a:extLst>
              <a:ext uri="{FF2B5EF4-FFF2-40B4-BE49-F238E27FC236}">
                <a16:creationId xmlns:a16="http://schemas.microsoft.com/office/drawing/2014/main" id="{D210BAC2-A275-4126-A9D4-05F672EA296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74444" name="Rectangle 9">
            <a:extLst>
              <a:ext uri="{FF2B5EF4-FFF2-40B4-BE49-F238E27FC236}">
                <a16:creationId xmlns:a16="http://schemas.microsoft.com/office/drawing/2014/main" id="{E5AD57BA-BD58-448E-A2C4-0F78AD45BA9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22956" name="Picture 12">
            <a:extLst>
              <a:ext uri="{FF2B5EF4-FFF2-40B4-BE49-F238E27FC236}">
                <a16:creationId xmlns:a16="http://schemas.microsoft.com/office/drawing/2014/main" id="{0AE6D8FA-D308-46B6-96CD-CC4887FA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963738"/>
            <a:ext cx="3363913"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2958" name="Picture 14">
            <a:extLst>
              <a:ext uri="{FF2B5EF4-FFF2-40B4-BE49-F238E27FC236}">
                <a16:creationId xmlns:a16="http://schemas.microsoft.com/office/drawing/2014/main" id="{DF468BFE-A3E2-4D2A-B10F-3E8AABD23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650" y="3154363"/>
            <a:ext cx="3867150" cy="121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4447" name="Rectangle 1">
            <a:extLst>
              <a:ext uri="{FF2B5EF4-FFF2-40B4-BE49-F238E27FC236}">
                <a16:creationId xmlns:a16="http://schemas.microsoft.com/office/drawing/2014/main" id="{293DC5A5-309B-495A-A6D1-543BBD8665AE}"/>
              </a:ext>
            </a:extLst>
          </p:cNvPr>
          <p:cNvSpPr>
            <a:spLocks noChangeArrowheads="1"/>
          </p:cNvSpPr>
          <p:nvPr/>
        </p:nvSpPr>
        <p:spPr bwMode="auto">
          <a:xfrm>
            <a:off x="701675" y="4891088"/>
            <a:ext cx="7967663" cy="116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zh-TW" sz="2000" dirty="0">
                <a:solidFill>
                  <a:srgbClr val="FF3399"/>
                </a:solidFill>
                <a:latin typeface="Segoe UI Semibold" panose="020B0702040204020203" pitchFamily="34" charset="0"/>
                <a:ea typeface="新細明體" panose="02020500000000000000" pitchFamily="18" charset="-120"/>
                <a:cs typeface="Segoe UI Semibold" panose="020B0702040204020203" pitchFamily="34" charset="0"/>
              </a:rPr>
              <a:t>Directed Broadcast </a:t>
            </a:r>
            <a:r>
              <a:rPr lang="en-US" altLang="zh-TW" sz="2000" dirty="0">
                <a:latin typeface="Segoe UI Semibold" panose="020B0702040204020203" pitchFamily="34" charset="0"/>
                <a:ea typeface="新細明體" panose="02020500000000000000" pitchFamily="18" charset="-120"/>
                <a:cs typeface="Segoe UI Semibold" panose="020B0702040204020203" pitchFamily="34" charset="0"/>
              </a:rPr>
              <a:t>address is the local subnet broadcast address</a:t>
            </a:r>
          </a:p>
          <a:p>
            <a:pPr>
              <a:lnSpc>
                <a:spcPct val="120000"/>
              </a:lnSpc>
            </a:pPr>
            <a:r>
              <a:rPr lang="en-US" altLang="en-US" sz="2000" dirty="0">
                <a:latin typeface="Segoe UI Semibold" panose="020B0702040204020203" pitchFamily="34" charset="0"/>
                <a:cs typeface="Segoe UI Semibold" panose="020B0702040204020203" pitchFamily="34" charset="0"/>
              </a:rPr>
              <a:t>This address is </a:t>
            </a:r>
            <a:r>
              <a:rPr lang="en-US" altLang="en-US" sz="2000" dirty="0">
                <a:solidFill>
                  <a:srgbClr val="FF0000"/>
                </a:solidFill>
                <a:latin typeface="Segoe UI Semibold" panose="020B0702040204020203" pitchFamily="34" charset="0"/>
                <a:cs typeface="Segoe UI Semibold" panose="020B0702040204020203" pitchFamily="34" charset="0"/>
              </a:rPr>
              <a:t>usually used by a router to send</a:t>
            </a:r>
            <a:r>
              <a:rPr lang="en-US" altLang="en-US" sz="2000" dirty="0">
                <a:latin typeface="Segoe UI Semibold" panose="020B0702040204020203" pitchFamily="34" charset="0"/>
                <a:cs typeface="Segoe UI Semibold" panose="020B0702040204020203" pitchFamily="34" charset="0"/>
              </a:rPr>
              <a:t> a packet to</a:t>
            </a:r>
          </a:p>
          <a:p>
            <a:pPr>
              <a:lnSpc>
                <a:spcPct val="120000"/>
              </a:lnSpc>
            </a:pPr>
            <a:r>
              <a:rPr lang="en-US" altLang="en-US" sz="2000" dirty="0">
                <a:latin typeface="Segoe UI Semibold" panose="020B0702040204020203" pitchFamily="34" charset="0"/>
                <a:cs typeface="Segoe UI Semibold" panose="020B0702040204020203" pitchFamily="34" charset="0"/>
              </a:rPr>
              <a:t>all hosts in a specific network</a:t>
            </a:r>
          </a:p>
        </p:txBody>
      </p:sp>
      <p:sp>
        <p:nvSpPr>
          <p:cNvPr id="274448" name="Rectangle 1">
            <a:extLst>
              <a:ext uri="{FF2B5EF4-FFF2-40B4-BE49-F238E27FC236}">
                <a16:creationId xmlns:a16="http://schemas.microsoft.com/office/drawing/2014/main" id="{2DE9A279-5FAA-4905-9E18-FCD20E9F4CFA}"/>
              </a:ext>
            </a:extLst>
          </p:cNvPr>
          <p:cNvSpPr>
            <a:spLocks noChangeArrowheads="1"/>
          </p:cNvSpPr>
          <p:nvPr/>
        </p:nvSpPr>
        <p:spPr bwMode="auto">
          <a:xfrm>
            <a:off x="6100763" y="4311650"/>
            <a:ext cx="3059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Last address in the block</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2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722956"/>
                                        </p:tgtEl>
                                        <p:attrNameLst>
                                          <p:attrName>style.visibility</p:attrName>
                                        </p:attrNameLst>
                                      </p:cBhvr>
                                      <p:to>
                                        <p:strVal val="visible"/>
                                      </p:to>
                                    </p:set>
                                    <p:animEffect transition="in" filter="wipe(down)">
                                      <p:cBhvr>
                                        <p:cTn id="11" dur="2000"/>
                                        <p:tgtEl>
                                          <p:spTgt spid="722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1" presetClass="entr" presetSubtype="0" fill="hold" nodeType="clickEffect">
                                  <p:stCondLst>
                                    <p:cond delay="0"/>
                                  </p:stCondLst>
                                  <p:iterate type="lt">
                                    <p:tmPct val="5000"/>
                                  </p:iterate>
                                  <p:childTnLst>
                                    <p:set>
                                      <p:cBhvr>
                                        <p:cTn id="15" dur="1" fill="hold">
                                          <p:stCondLst>
                                            <p:cond delay="0"/>
                                          </p:stCondLst>
                                        </p:cTn>
                                        <p:tgtEl>
                                          <p:spTgt spid="722958"/>
                                        </p:tgtEl>
                                        <p:attrNameLst>
                                          <p:attrName>style.visibility</p:attrName>
                                        </p:attrNameLst>
                                      </p:cBhvr>
                                      <p:to>
                                        <p:strVal val="visible"/>
                                      </p:to>
                                    </p:set>
                                    <p:anim calcmode="lin" valueType="num">
                                      <p:cBhvr>
                                        <p:cTn id="16" dur="1000" fill="hold"/>
                                        <p:tgtEl>
                                          <p:spTgt spid="722958"/>
                                        </p:tgtEl>
                                        <p:attrNameLst>
                                          <p:attrName>ppt_w</p:attrName>
                                        </p:attrNameLst>
                                      </p:cBhvr>
                                      <p:tavLst>
                                        <p:tav tm="0">
                                          <p:val>
                                            <p:fltVal val="0"/>
                                          </p:val>
                                        </p:tav>
                                        <p:tav tm="100000">
                                          <p:val>
                                            <p:strVal val="#ppt_w"/>
                                          </p:val>
                                        </p:tav>
                                      </p:tavLst>
                                    </p:anim>
                                    <p:anim calcmode="lin" valueType="num">
                                      <p:cBhvr>
                                        <p:cTn id="17" dur="1000" fill="hold"/>
                                        <p:tgtEl>
                                          <p:spTgt spid="722958"/>
                                        </p:tgtEl>
                                        <p:attrNameLst>
                                          <p:attrName>ppt_h</p:attrName>
                                        </p:attrNameLst>
                                      </p:cBhvr>
                                      <p:tavLst>
                                        <p:tav tm="0">
                                          <p:val>
                                            <p:fltVal val="0"/>
                                          </p:val>
                                        </p:tav>
                                        <p:tav tm="100000">
                                          <p:val>
                                            <p:strVal val="#ppt_h"/>
                                          </p:val>
                                        </p:tav>
                                      </p:tavLst>
                                    </p:anim>
                                    <p:anim calcmode="lin" valueType="num">
                                      <p:cBhvr>
                                        <p:cTn id="18" dur="1000" fill="hold"/>
                                        <p:tgtEl>
                                          <p:spTgt spid="722958"/>
                                        </p:tgtEl>
                                        <p:attrNameLst>
                                          <p:attrName>style.rotation</p:attrName>
                                        </p:attrNameLst>
                                      </p:cBhvr>
                                      <p:tavLst>
                                        <p:tav tm="0">
                                          <p:val>
                                            <p:fltVal val="90"/>
                                          </p:val>
                                        </p:tav>
                                        <p:tav tm="100000">
                                          <p:val>
                                            <p:fltVal val="0"/>
                                          </p:val>
                                        </p:tav>
                                      </p:tavLst>
                                    </p:anim>
                                    <p:animEffect transition="in" filter="fade">
                                      <p:cBhvr>
                                        <p:cTn id="19" dur="1000"/>
                                        <p:tgtEl>
                                          <p:spTgt spid="7229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a:extLst>
              <a:ext uri="{FF2B5EF4-FFF2-40B4-BE49-F238E27FC236}">
                <a16:creationId xmlns:a16="http://schemas.microsoft.com/office/drawing/2014/main" id="{4C098036-75AE-4AAB-A2F5-976B34D981CD}"/>
              </a:ext>
            </a:extLst>
          </p:cNvPr>
          <p:cNvSpPr>
            <a:spLocks noGrp="1"/>
          </p:cNvSpPr>
          <p:nvPr>
            <p:ph type="title"/>
          </p:nvPr>
        </p:nvSpPr>
        <p:spPr bwMode="auto">
          <a:xfrm>
            <a:off x="628650" y="69055"/>
            <a:ext cx="7886700" cy="132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Different types of Addresses</a:t>
            </a:r>
          </a:p>
        </p:txBody>
      </p:sp>
      <p:sp>
        <p:nvSpPr>
          <p:cNvPr id="276483" name="Content Placeholder 2">
            <a:extLst>
              <a:ext uri="{FF2B5EF4-FFF2-40B4-BE49-F238E27FC236}">
                <a16:creationId xmlns:a16="http://schemas.microsoft.com/office/drawing/2014/main" id="{1601C77A-05AD-4BE2-BEBC-C1D16883B80E}"/>
              </a:ext>
            </a:extLst>
          </p:cNvPr>
          <p:cNvSpPr>
            <a:spLocks noGrp="1"/>
          </p:cNvSpPr>
          <p:nvPr>
            <p:ph idx="1"/>
          </p:nvPr>
        </p:nvSpPr>
        <p:spPr bwMode="auto">
          <a:xfrm>
            <a:off x="457200" y="1143000"/>
            <a:ext cx="8229600" cy="4983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800" dirty="0">
                <a:latin typeface="Times New Roman" panose="02020603050405020304" pitchFamily="18" charset="0"/>
                <a:cs typeface="Times New Roman" panose="02020603050405020304" pitchFamily="18" charset="0"/>
              </a:rPr>
              <a:t>Communication on the Internet can be achieved using </a:t>
            </a:r>
            <a:r>
              <a:rPr lang="en-US" altLang="en-US" sz="1800" b="1" dirty="0">
                <a:latin typeface="Times New Roman" panose="02020603050405020304" pitchFamily="18" charset="0"/>
                <a:cs typeface="Times New Roman" panose="02020603050405020304" pitchFamily="18" charset="0"/>
              </a:rPr>
              <a:t>unicast</a:t>
            </a: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multicast</a:t>
            </a:r>
            <a:r>
              <a:rPr lang="en-US" altLang="en-US" sz="1800" dirty="0">
                <a:latin typeface="Times New Roman" panose="02020603050405020304" pitchFamily="18" charset="0"/>
                <a:cs typeface="Times New Roman" panose="02020603050405020304" pitchFamily="18" charset="0"/>
              </a:rPr>
              <a:t> or </a:t>
            </a:r>
            <a:r>
              <a:rPr lang="en-US" altLang="en-US" sz="1800" b="1" dirty="0">
                <a:latin typeface="Times New Roman" panose="02020603050405020304" pitchFamily="18" charset="0"/>
                <a:cs typeface="Times New Roman" panose="02020603050405020304" pitchFamily="18" charset="0"/>
              </a:rPr>
              <a:t>broad</a:t>
            </a:r>
            <a:r>
              <a:rPr lang="en-US" altLang="en-US"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cast</a:t>
            </a:r>
            <a:r>
              <a:rPr lang="en-US" altLang="en-US" sz="1800" dirty="0">
                <a:latin typeface="Times New Roman" panose="02020603050405020304" pitchFamily="18" charset="0"/>
                <a:cs typeface="Times New Roman" panose="02020603050405020304" pitchFamily="18" charset="0"/>
              </a:rPr>
              <a:t> address.</a:t>
            </a:r>
          </a:p>
          <a:p>
            <a:r>
              <a:rPr lang="en-US" altLang="en-US" sz="1800" b="1" dirty="0">
                <a:latin typeface="Times New Roman" panose="02020603050405020304" pitchFamily="18" charset="0"/>
                <a:cs typeface="Times New Roman" panose="02020603050405020304" pitchFamily="18" charset="0"/>
              </a:rPr>
              <a:t>Unicast communication </a:t>
            </a:r>
            <a:r>
              <a:rPr lang="en-US" altLang="en-US" sz="1800" dirty="0">
                <a:latin typeface="Times New Roman" panose="02020603050405020304" pitchFamily="18" charset="0"/>
                <a:cs typeface="Times New Roman" panose="02020603050405020304" pitchFamily="18" charset="0"/>
              </a:rPr>
              <a:t>is one to one: A packet is sent from one individual source to one individual destination.</a:t>
            </a:r>
          </a:p>
          <a:p>
            <a:r>
              <a:rPr lang="en-US" altLang="en-US" sz="1800" b="1" dirty="0">
                <a:latin typeface="Times New Roman" panose="02020603050405020304" pitchFamily="18" charset="0"/>
                <a:cs typeface="Times New Roman" panose="02020603050405020304" pitchFamily="18" charset="0"/>
              </a:rPr>
              <a:t>Multicast </a:t>
            </a:r>
            <a:r>
              <a:rPr lang="en-US" altLang="en-US" sz="1800" dirty="0">
                <a:latin typeface="Times New Roman" panose="02020603050405020304" pitchFamily="18" charset="0"/>
                <a:cs typeface="Times New Roman" panose="02020603050405020304" pitchFamily="18" charset="0"/>
              </a:rPr>
              <a:t>is one to many: A packet is sent from an individual source to a group of destinations.</a:t>
            </a:r>
          </a:p>
          <a:p>
            <a:pPr lvl="1"/>
            <a:r>
              <a:rPr lang="en-US" altLang="en-US" sz="1800" dirty="0">
                <a:latin typeface="Times New Roman" panose="02020603050405020304" pitchFamily="18" charset="0"/>
                <a:cs typeface="Times New Roman" panose="02020603050405020304" pitchFamily="18" charset="0"/>
              </a:rPr>
              <a:t>Class D address is a multicast address.</a:t>
            </a:r>
          </a:p>
          <a:p>
            <a:pPr lvl="1"/>
            <a:r>
              <a:rPr lang="en-US" altLang="en-US" sz="1800" dirty="0">
                <a:latin typeface="Times New Roman" panose="02020603050405020304" pitchFamily="18" charset="0"/>
                <a:cs typeface="Times New Roman" panose="02020603050405020304" pitchFamily="18" charset="0"/>
              </a:rPr>
              <a:t>The entire address defines a group ID.</a:t>
            </a:r>
          </a:p>
          <a:p>
            <a:pPr lvl="1"/>
            <a:r>
              <a:rPr lang="en-US" altLang="en-US" sz="1800" dirty="0">
                <a:latin typeface="Times New Roman" panose="02020603050405020304" pitchFamily="18" charset="0"/>
                <a:cs typeface="Times New Roman" panose="02020603050405020304" pitchFamily="18" charset="0"/>
              </a:rPr>
              <a:t>A system in the internet can have more the one multicast address.</a:t>
            </a:r>
          </a:p>
          <a:p>
            <a:pPr lvl="1"/>
            <a:r>
              <a:rPr lang="en-US" altLang="en-US" sz="1800" dirty="0">
                <a:latin typeface="Times New Roman" panose="02020603050405020304" pitchFamily="18" charset="0"/>
                <a:cs typeface="Times New Roman" panose="02020603050405020304" pitchFamily="18" charset="0"/>
              </a:rPr>
              <a:t>Note: </a:t>
            </a:r>
            <a:r>
              <a:rPr lang="en-US" altLang="en-US" sz="1800" b="1" dirty="0">
                <a:latin typeface="Times New Roman" panose="02020603050405020304" pitchFamily="18" charset="0"/>
                <a:cs typeface="Times New Roman" panose="02020603050405020304" pitchFamily="18" charset="0"/>
              </a:rPr>
              <a:t>Class D</a:t>
            </a:r>
            <a:r>
              <a:rPr lang="en-US" altLang="en-US" sz="1800" dirty="0">
                <a:latin typeface="Times New Roman" panose="02020603050405020304" pitchFamily="18" charset="0"/>
                <a:cs typeface="Times New Roman" panose="02020603050405020304" pitchFamily="18" charset="0"/>
              </a:rPr>
              <a:t> address can be used as a </a:t>
            </a:r>
            <a:r>
              <a:rPr lang="en-US" altLang="en-US" sz="1800" dirty="0">
                <a:solidFill>
                  <a:srgbClr val="FF0000"/>
                </a:solidFill>
                <a:latin typeface="Times New Roman" panose="02020603050405020304" pitchFamily="18" charset="0"/>
                <a:cs typeface="Times New Roman" panose="02020603050405020304" pitchFamily="18" charset="0"/>
              </a:rPr>
              <a:t>Destination Address only</a:t>
            </a:r>
            <a:r>
              <a:rPr lang="en-US" altLang="en-US" sz="1800" dirty="0">
                <a:latin typeface="Times New Roman" panose="02020603050405020304" pitchFamily="18" charset="0"/>
                <a:cs typeface="Times New Roman" panose="02020603050405020304" pitchFamily="18" charset="0"/>
              </a:rPr>
              <a:t>.</a:t>
            </a:r>
          </a:p>
          <a:p>
            <a:r>
              <a:rPr lang="en-US" altLang="en-US" sz="1800" b="1" dirty="0">
                <a:latin typeface="Times New Roman" panose="02020603050405020304" pitchFamily="18" charset="0"/>
                <a:cs typeface="Times New Roman" panose="02020603050405020304" pitchFamily="18" charset="0"/>
              </a:rPr>
              <a:t>Broadcast </a:t>
            </a:r>
            <a:r>
              <a:rPr lang="en-US" altLang="en-US" sz="1800" dirty="0">
                <a:latin typeface="Times New Roman" panose="02020603050405020304" pitchFamily="18" charset="0"/>
                <a:cs typeface="Times New Roman" panose="02020603050405020304" pitchFamily="18" charset="0"/>
              </a:rPr>
              <a:t>communication is one to all.</a:t>
            </a:r>
          </a:p>
          <a:p>
            <a:r>
              <a:rPr lang="en-US" altLang="en-US" sz="1800" dirty="0">
                <a:latin typeface="Times New Roman" panose="02020603050405020304" pitchFamily="18" charset="0"/>
                <a:cs typeface="Times New Roman" panose="02020603050405020304" pitchFamily="18" charset="0"/>
              </a:rPr>
              <a:t>The internet </a:t>
            </a:r>
            <a:r>
              <a:rPr lang="en-US" altLang="en-US" sz="1800" b="1" dirty="0">
                <a:latin typeface="Times New Roman" panose="02020603050405020304" pitchFamily="18" charset="0"/>
                <a:cs typeface="Times New Roman" panose="02020603050405020304" pitchFamily="18" charset="0"/>
              </a:rPr>
              <a:t>allows broadcasting only in the local level </a:t>
            </a:r>
            <a:r>
              <a:rPr lang="en-US" altLang="en-US" sz="1800" dirty="0">
                <a:latin typeface="Times New Roman" panose="02020603050405020304" pitchFamily="18" charset="0"/>
                <a:cs typeface="Times New Roman" panose="02020603050405020304" pitchFamily="18" charset="0"/>
              </a:rPr>
              <a:t>and not in the global level. This means that a system can not send a message to all the hosts and the routers in the internet.</a:t>
            </a:r>
          </a:p>
          <a:p>
            <a:r>
              <a:rPr lang="en-US" altLang="en-US" sz="1800" dirty="0">
                <a:latin typeface="Times New Roman" panose="02020603050405020304" pitchFamily="18" charset="0"/>
                <a:cs typeface="Times New Roman" panose="02020603050405020304" pitchFamily="18" charset="0"/>
              </a:rPr>
              <a:t>Two types of broad cast in local level are: The limited broadcast address and direct broadcast address.</a:t>
            </a:r>
          </a:p>
        </p:txBody>
      </p:sp>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a:extLst>
              <a:ext uri="{FF2B5EF4-FFF2-40B4-BE49-F238E27FC236}">
                <a16:creationId xmlns:a16="http://schemas.microsoft.com/office/drawing/2014/main" id="{09A2BEE8-0A81-4C8B-893B-EDCD0B4D593B}"/>
              </a:ext>
            </a:extLst>
          </p:cNvPr>
          <p:cNvSpPr>
            <a:spLocks noGrp="1"/>
          </p:cNvSpPr>
          <p:nvPr>
            <p:ph type="title"/>
          </p:nvPr>
        </p:nvSpPr>
        <p:spPr bwMode="auto">
          <a:xfrm>
            <a:off x="533400" y="1524000"/>
            <a:ext cx="7886700" cy="13255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a:t>NAT  </a:t>
            </a:r>
            <a:br>
              <a:rPr lang="en-US" altLang="en-US"/>
            </a:br>
            <a:r>
              <a:rPr lang="en-US" altLang="en-US"/>
              <a:t>TCP/IP Protocol Suit</a:t>
            </a:r>
            <a:br>
              <a:rPr lang="en-US" altLang="en-US"/>
            </a:br>
            <a:r>
              <a:rPr lang="en-US" altLang="en-US"/>
              <a:t>Forouzan</a:t>
            </a:r>
          </a:p>
        </p:txBody>
      </p:sp>
      <p:sp>
        <p:nvSpPr>
          <p:cNvPr id="278531" name="Footer Placeholder 3">
            <a:extLst>
              <a:ext uri="{FF2B5EF4-FFF2-40B4-BE49-F238E27FC236}">
                <a16:creationId xmlns:a16="http://schemas.microsoft.com/office/drawing/2014/main" id="{FD0114E5-9538-4828-92ED-2FF787BAC93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8532" name="Slide Number Placeholder 4">
            <a:extLst>
              <a:ext uri="{FF2B5EF4-FFF2-40B4-BE49-F238E27FC236}">
                <a16:creationId xmlns:a16="http://schemas.microsoft.com/office/drawing/2014/main" id="{6DF9724C-28B8-49EF-8C11-989601F929E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779F9F3-B2D6-471C-ACDC-C65946A28F05}" type="slidenum">
              <a:rPr lang="en-US" altLang="zh-TW" b="0" smtClean="0"/>
              <a:pPr/>
              <a:t>149</a:t>
            </a:fld>
            <a:endParaRPr lang="en-US" altLang="zh-TW" b="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頁尾版面配置區 1">
            <a:extLst>
              <a:ext uri="{FF2B5EF4-FFF2-40B4-BE49-F238E27FC236}">
                <a16:creationId xmlns:a16="http://schemas.microsoft.com/office/drawing/2014/main" id="{6D777140-8828-4FB8-B9DD-79C4532FAF7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2771" name="投影片編號版面配置區 2">
            <a:extLst>
              <a:ext uri="{FF2B5EF4-FFF2-40B4-BE49-F238E27FC236}">
                <a16:creationId xmlns:a16="http://schemas.microsoft.com/office/drawing/2014/main" id="{5EC4B63B-F47B-4788-A9F1-93C3A6F13BF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E1132ED-F62B-448F-A15E-B5EAB7827ECC}" type="slidenum">
              <a:rPr lang="en-US" altLang="zh-TW" b="0" smtClean="0"/>
              <a:pPr/>
              <a:t>15</a:t>
            </a:fld>
            <a:endParaRPr lang="en-US" altLang="zh-TW" b="0"/>
          </a:p>
        </p:txBody>
      </p:sp>
      <p:sp>
        <p:nvSpPr>
          <p:cNvPr id="30724" name="Text Box 2">
            <a:extLst>
              <a:ext uri="{FF2B5EF4-FFF2-40B4-BE49-F238E27FC236}">
                <a16:creationId xmlns:a16="http://schemas.microsoft.com/office/drawing/2014/main" id="{9BBA7B15-16B0-447C-9B77-1DFF7C1CBFCC}"/>
              </a:ext>
            </a:extLst>
          </p:cNvPr>
          <p:cNvSpPr txBox="1">
            <a:spLocks noChangeArrowheads="1"/>
          </p:cNvSpPr>
          <p:nvPr/>
        </p:nvSpPr>
        <p:spPr bwMode="auto">
          <a:xfrm>
            <a:off x="53975" y="579438"/>
            <a:ext cx="8839200" cy="341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defRPr/>
            </a:pPr>
            <a:r>
              <a:rPr lang="en-US" altLang="zh-TW" sz="2400" dirty="0">
                <a:latin typeface="Arial Unicode MS" panose="020B0604020202020204" pitchFamily="34" charset="-128"/>
                <a:ea typeface="新細明體" pitchFamily="18" charset="-120"/>
              </a:rPr>
              <a:t>The </a:t>
            </a:r>
            <a:r>
              <a:rPr lang="en-US" altLang="zh-TW" sz="2400" dirty="0">
                <a:solidFill>
                  <a:srgbClr val="F20000"/>
                </a:solidFill>
                <a:latin typeface="Arial Unicode MS" panose="020B0604020202020204" pitchFamily="34" charset="-128"/>
                <a:ea typeface="新細明體" pitchFamily="18" charset="-120"/>
              </a:rPr>
              <a:t>first address </a:t>
            </a:r>
            <a:r>
              <a:rPr lang="en-US" altLang="zh-TW" sz="2400" dirty="0">
                <a:latin typeface="Arial Unicode MS" panose="020B0604020202020204" pitchFamily="34" charset="-128"/>
                <a:ea typeface="新細明體" pitchFamily="18" charset="-120"/>
              </a:rPr>
              <a:t>in a range of addresses is </a:t>
            </a:r>
            <a:r>
              <a:rPr lang="en-US" altLang="zh-TW" sz="2400" dirty="0">
                <a:solidFill>
                  <a:srgbClr val="F20000"/>
                </a:solidFill>
                <a:latin typeface="Arial Unicode MS" panose="020B0604020202020204" pitchFamily="34" charset="-128"/>
                <a:ea typeface="新細明體" pitchFamily="18" charset="-120"/>
              </a:rPr>
              <a:t>14.11.45.96</a:t>
            </a:r>
            <a:r>
              <a:rPr lang="en-US" altLang="zh-TW" sz="2400" dirty="0">
                <a:latin typeface="Arial Unicode MS" panose="020B0604020202020204" pitchFamily="34" charset="-128"/>
                <a:ea typeface="新細明體" pitchFamily="18" charset="-120"/>
              </a:rPr>
              <a:t>. If the number of addresses in the range is </a:t>
            </a:r>
            <a:r>
              <a:rPr lang="en-US" altLang="zh-TW" sz="2400" dirty="0">
                <a:solidFill>
                  <a:srgbClr val="FF0000"/>
                </a:solidFill>
                <a:latin typeface="Arial Unicode MS" panose="020B0604020202020204" pitchFamily="34" charset="-128"/>
                <a:ea typeface="新細明體" pitchFamily="18" charset="-120"/>
              </a:rPr>
              <a:t>32</a:t>
            </a:r>
            <a:r>
              <a:rPr lang="en-US" altLang="zh-TW" sz="2400" dirty="0">
                <a:latin typeface="Arial Unicode MS" panose="020B0604020202020204" pitchFamily="34" charset="-128"/>
                <a:ea typeface="新細明體" pitchFamily="18" charset="-120"/>
              </a:rPr>
              <a:t>, </a:t>
            </a:r>
            <a:r>
              <a:rPr lang="en-US" altLang="zh-TW" sz="2400" dirty="0">
                <a:solidFill>
                  <a:srgbClr val="C00000"/>
                </a:solidFill>
                <a:latin typeface="Arial Unicode MS" panose="020B0604020202020204" pitchFamily="34" charset="-128"/>
                <a:ea typeface="新細明體" pitchFamily="18" charset="-120"/>
              </a:rPr>
              <a:t>what is the last address?</a:t>
            </a:r>
          </a:p>
          <a:p>
            <a:pPr algn="just">
              <a:lnSpc>
                <a:spcPct val="130000"/>
              </a:lnSpc>
              <a:defRPr/>
            </a:pPr>
            <a:endParaRPr lang="en-US" altLang="zh-TW" sz="1100" dirty="0">
              <a:latin typeface="Arial Unicode MS" panose="020B0604020202020204" pitchFamily="34" charset="-128"/>
              <a:ea typeface="新細明體" pitchFamily="18" charset="-120"/>
            </a:endParaRPr>
          </a:p>
          <a:p>
            <a:pPr algn="just">
              <a:lnSpc>
                <a:spcPct val="130000"/>
              </a:lnSpc>
              <a:defRPr/>
            </a:pPr>
            <a:endParaRPr lang="en-US" altLang="zh-TW" sz="1100" dirty="0">
              <a:latin typeface="Arial Unicode MS" panose="020B0604020202020204" pitchFamily="34" charset="-128"/>
              <a:ea typeface="新細明體" pitchFamily="18" charset="-120"/>
            </a:endParaRPr>
          </a:p>
          <a:p>
            <a:pPr algn="just">
              <a:lnSpc>
                <a:spcPct val="130000"/>
              </a:lnSpc>
              <a:defRPr/>
            </a:pPr>
            <a:r>
              <a:rPr lang="en-US" altLang="zh-TW" sz="2400" i="1" dirty="0">
                <a:solidFill>
                  <a:schemeClr val="hlink"/>
                </a:solidFill>
                <a:latin typeface="Arial Unicode MS" panose="020B0604020202020204" pitchFamily="34" charset="-128"/>
                <a:ea typeface="新細明體" pitchFamily="18" charset="-120"/>
              </a:rPr>
              <a:t>Solution</a:t>
            </a:r>
          </a:p>
          <a:p>
            <a:pPr algn="just">
              <a:lnSpc>
                <a:spcPct val="130000"/>
              </a:lnSpc>
              <a:defRPr/>
            </a:pPr>
            <a:r>
              <a:rPr lang="en-US" altLang="zh-TW" sz="2400" dirty="0">
                <a:latin typeface="Arial Unicode MS" panose="020B0604020202020204" pitchFamily="34" charset="-128"/>
                <a:ea typeface="新細明體" pitchFamily="18" charset="-120"/>
              </a:rPr>
              <a:t>We convert the </a:t>
            </a:r>
            <a:r>
              <a:rPr lang="en-US" altLang="zh-TW" sz="2400" dirty="0">
                <a:solidFill>
                  <a:srgbClr val="C00000"/>
                </a:solidFill>
                <a:latin typeface="Arial Unicode MS" panose="020B0604020202020204" pitchFamily="34" charset="-128"/>
                <a:ea typeface="新細明體" pitchFamily="18" charset="-120"/>
              </a:rPr>
              <a:t>number of addresses </a:t>
            </a:r>
            <a:r>
              <a:rPr lang="en-US" altLang="zh-TW" sz="2400" dirty="0">
                <a:solidFill>
                  <a:srgbClr val="FF0000"/>
                </a:solidFill>
                <a:latin typeface="Arial Unicode MS" panose="020B0604020202020204" pitchFamily="34" charset="-128"/>
                <a:ea typeface="新細明體" pitchFamily="18" charset="-120"/>
              </a:rPr>
              <a:t>(32)</a:t>
            </a:r>
            <a:r>
              <a:rPr lang="en-US" altLang="zh-TW" sz="2400" dirty="0">
                <a:solidFill>
                  <a:srgbClr val="C00000"/>
                </a:solidFill>
                <a:latin typeface="Arial Unicode MS" panose="020B0604020202020204" pitchFamily="34" charset="-128"/>
                <a:ea typeface="新細明體" pitchFamily="18" charset="-120"/>
              </a:rPr>
              <a:t> </a:t>
            </a:r>
            <a:r>
              <a:rPr lang="en-US" altLang="zh-TW" sz="2400" u="sng" dirty="0">
                <a:solidFill>
                  <a:schemeClr val="tx2"/>
                </a:solidFill>
                <a:latin typeface="Arial Unicode MS" panose="020B0604020202020204" pitchFamily="34" charset="-128"/>
                <a:ea typeface="新細明體" pitchFamily="18" charset="-120"/>
              </a:rPr>
              <a:t>minus 1</a:t>
            </a:r>
            <a:r>
              <a:rPr lang="en-US" altLang="zh-TW" sz="2400" dirty="0">
                <a:solidFill>
                  <a:schemeClr val="tx2"/>
                </a:solidFill>
                <a:latin typeface="Arial Unicode MS" panose="020B0604020202020204" pitchFamily="34" charset="-128"/>
                <a:ea typeface="新細明體" pitchFamily="18" charset="-120"/>
              </a:rPr>
              <a:t> (i.e. 31)</a:t>
            </a:r>
            <a:r>
              <a:rPr lang="en-US" altLang="zh-TW" sz="2400" dirty="0">
                <a:solidFill>
                  <a:srgbClr val="C00000"/>
                </a:solidFill>
                <a:latin typeface="Arial Unicode MS" panose="020B0604020202020204" pitchFamily="34" charset="-128"/>
                <a:ea typeface="新細明體" pitchFamily="18" charset="-120"/>
              </a:rPr>
              <a:t> to base 256</a:t>
            </a:r>
            <a:r>
              <a:rPr lang="en-US" altLang="zh-TW" sz="2400" dirty="0">
                <a:latin typeface="Arial Unicode MS" panose="020B0604020202020204" pitchFamily="34" charset="-128"/>
                <a:ea typeface="新細明體" pitchFamily="18" charset="-120"/>
              </a:rPr>
              <a:t>, which is </a:t>
            </a:r>
            <a:r>
              <a:rPr lang="en-US" altLang="zh-TW" sz="2400" dirty="0">
                <a:solidFill>
                  <a:schemeClr val="tx2">
                    <a:lumMod val="75000"/>
                  </a:schemeClr>
                </a:solidFill>
                <a:latin typeface="Arial Unicode MS" panose="020B0604020202020204" pitchFamily="34" charset="-128"/>
                <a:ea typeface="新細明體" pitchFamily="18" charset="-120"/>
              </a:rPr>
              <a:t>0.0.0.</a:t>
            </a:r>
            <a:r>
              <a:rPr lang="en-US" altLang="zh-TW" sz="2400" dirty="0">
                <a:solidFill>
                  <a:srgbClr val="FF0000"/>
                </a:solidFill>
                <a:latin typeface="Arial Unicode MS" panose="020B0604020202020204" pitchFamily="34" charset="-128"/>
                <a:ea typeface="新細明體" pitchFamily="18" charset="-120"/>
              </a:rPr>
              <a:t>31</a:t>
            </a:r>
            <a:r>
              <a:rPr lang="en-US" altLang="zh-TW" sz="2400" dirty="0">
                <a:latin typeface="Arial Unicode MS" panose="020B0604020202020204" pitchFamily="34" charset="-128"/>
                <a:ea typeface="新細明體" pitchFamily="18" charset="-120"/>
              </a:rPr>
              <a:t>. We then </a:t>
            </a:r>
            <a:r>
              <a:rPr lang="en-US" altLang="zh-TW" sz="2400" dirty="0">
                <a:solidFill>
                  <a:srgbClr val="C00000"/>
                </a:solidFill>
                <a:latin typeface="Arial Unicode MS" panose="020B0604020202020204" pitchFamily="34" charset="-128"/>
                <a:ea typeface="新細明體" pitchFamily="18" charset="-120"/>
              </a:rPr>
              <a:t>add it to the first address </a:t>
            </a:r>
            <a:r>
              <a:rPr lang="en-US" altLang="zh-TW" sz="2400" dirty="0">
                <a:latin typeface="Arial Unicode MS" panose="020B0604020202020204" pitchFamily="34" charset="-128"/>
                <a:ea typeface="新細明體" pitchFamily="18" charset="-120"/>
              </a:rPr>
              <a:t>to get the last address. </a:t>
            </a:r>
            <a:r>
              <a:rPr lang="en-US" altLang="zh-TW" sz="2400" dirty="0">
                <a:solidFill>
                  <a:srgbClr val="F20000"/>
                </a:solidFill>
                <a:latin typeface="Arial Unicode MS" panose="020B0604020202020204" pitchFamily="34" charset="-128"/>
                <a:ea typeface="新細明體" pitchFamily="18" charset="-120"/>
              </a:rPr>
              <a:t>Addition</a:t>
            </a:r>
            <a:r>
              <a:rPr lang="en-US" altLang="zh-TW" sz="2400" dirty="0">
                <a:latin typeface="Arial Unicode MS" panose="020B0604020202020204" pitchFamily="34" charset="-128"/>
                <a:ea typeface="新細明體" pitchFamily="18" charset="-120"/>
              </a:rPr>
              <a:t> is in </a:t>
            </a:r>
            <a:r>
              <a:rPr lang="en-US" altLang="zh-TW" sz="2400" dirty="0">
                <a:solidFill>
                  <a:srgbClr val="F20000"/>
                </a:solidFill>
                <a:latin typeface="Arial Unicode MS" panose="020B0604020202020204" pitchFamily="34" charset="-128"/>
                <a:ea typeface="新細明體" pitchFamily="18" charset="-120"/>
              </a:rPr>
              <a:t>base 256</a:t>
            </a:r>
            <a:r>
              <a:rPr lang="en-US" altLang="zh-TW" sz="2400" dirty="0">
                <a:latin typeface="Arial Unicode MS" panose="020B0604020202020204" pitchFamily="34" charset="-128"/>
                <a:ea typeface="新細明體" pitchFamily="18" charset="-120"/>
              </a:rPr>
              <a:t>.</a:t>
            </a:r>
          </a:p>
        </p:txBody>
      </p:sp>
      <p:grpSp>
        <p:nvGrpSpPr>
          <p:cNvPr id="32773" name="Group 3">
            <a:extLst>
              <a:ext uri="{FF2B5EF4-FFF2-40B4-BE49-F238E27FC236}">
                <a16:creationId xmlns:a16="http://schemas.microsoft.com/office/drawing/2014/main" id="{C6C92F1F-55A4-44F0-9956-ACD88E356131}"/>
              </a:ext>
            </a:extLst>
          </p:cNvPr>
          <p:cNvGrpSpPr>
            <a:grpSpLocks/>
          </p:cNvGrpSpPr>
          <p:nvPr/>
        </p:nvGrpSpPr>
        <p:grpSpPr bwMode="auto">
          <a:xfrm>
            <a:off x="0" y="0"/>
            <a:ext cx="9144000" cy="609600"/>
            <a:chOff x="0" y="2448"/>
            <a:chExt cx="5760" cy="384"/>
          </a:xfrm>
        </p:grpSpPr>
        <p:sp>
          <p:nvSpPr>
            <p:cNvPr id="32775" name="Rectangle 4">
              <a:extLst>
                <a:ext uri="{FF2B5EF4-FFF2-40B4-BE49-F238E27FC236}">
                  <a16:creationId xmlns:a16="http://schemas.microsoft.com/office/drawing/2014/main" id="{DC598A04-F045-4728-AB8C-8D314B56340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8005" name="Text Box 5">
              <a:extLst>
                <a:ext uri="{FF2B5EF4-FFF2-40B4-BE49-F238E27FC236}">
                  <a16:creationId xmlns:a16="http://schemas.microsoft.com/office/drawing/2014/main" id="{956F0F7B-7116-45F4-8DFF-AB815C538182}"/>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5.6</a:t>
              </a:r>
              <a:endParaRPr lang="en-US" altLang="zh-TW" sz="3200" i="1">
                <a:solidFill>
                  <a:schemeClr val="bg1"/>
                </a:solidFill>
                <a:latin typeface="Times New Roman" panose="02020603050405020304" pitchFamily="18" charset="0"/>
                <a:ea typeface="新細明體" pitchFamily="18" charset="-120"/>
              </a:endParaRPr>
            </a:p>
          </p:txBody>
        </p:sp>
      </p:grpSp>
      <p:pic>
        <p:nvPicPr>
          <p:cNvPr id="32774" name="Picture 6">
            <a:extLst>
              <a:ext uri="{FF2B5EF4-FFF2-40B4-BE49-F238E27FC236}">
                <a16:creationId xmlns:a16="http://schemas.microsoft.com/office/drawing/2014/main" id="{0FEB46DF-26F1-41B5-8F2E-37D11AF03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4519613"/>
            <a:ext cx="7413625"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頁尾版面配置區 1">
            <a:extLst>
              <a:ext uri="{FF2B5EF4-FFF2-40B4-BE49-F238E27FC236}">
                <a16:creationId xmlns:a16="http://schemas.microsoft.com/office/drawing/2014/main" id="{DF2DBB7A-139C-490D-B0FB-083DF0B4D09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79555" name="投影片編號版面配置區 2">
            <a:extLst>
              <a:ext uri="{FF2B5EF4-FFF2-40B4-BE49-F238E27FC236}">
                <a16:creationId xmlns:a16="http://schemas.microsoft.com/office/drawing/2014/main" id="{B8168AE2-5BE5-4D3D-8F58-7D52637BA49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166BD5E-BEAC-4EF7-B144-4E5E12605A54}" type="slidenum">
              <a:rPr lang="en-US" altLang="zh-TW" b="0" smtClean="0"/>
              <a:pPr/>
              <a:t>150</a:t>
            </a:fld>
            <a:endParaRPr lang="en-US" altLang="zh-TW" b="0"/>
          </a:p>
        </p:txBody>
      </p:sp>
      <p:sp>
        <p:nvSpPr>
          <p:cNvPr id="753666" name="Rectangle 2">
            <a:extLst>
              <a:ext uri="{FF2B5EF4-FFF2-40B4-BE49-F238E27FC236}">
                <a16:creationId xmlns:a16="http://schemas.microsoft.com/office/drawing/2014/main" id="{2F47B6A0-115D-48F6-AA70-20FBF414C0CD}"/>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itchFamily="18" charset="-120"/>
            </a:endParaRPr>
          </a:p>
        </p:txBody>
      </p:sp>
      <p:sp>
        <p:nvSpPr>
          <p:cNvPr id="279557" name="Text Box 3">
            <a:extLst>
              <a:ext uri="{FF2B5EF4-FFF2-40B4-BE49-F238E27FC236}">
                <a16:creationId xmlns:a16="http://schemas.microsoft.com/office/drawing/2014/main" id="{7E73C134-648F-44C9-8703-305C2B58DA47}"/>
              </a:ext>
            </a:extLst>
          </p:cNvPr>
          <p:cNvSpPr txBox="1">
            <a:spLocks noChangeArrowheads="1"/>
          </p:cNvSpPr>
          <p:nvPr/>
        </p:nvSpPr>
        <p:spPr bwMode="auto">
          <a:xfrm>
            <a:off x="228600" y="355600"/>
            <a:ext cx="1997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5-5  NAT</a:t>
            </a:r>
          </a:p>
        </p:txBody>
      </p:sp>
      <p:sp>
        <p:nvSpPr>
          <p:cNvPr id="279558" name="Text Box 4">
            <a:extLst>
              <a:ext uri="{FF2B5EF4-FFF2-40B4-BE49-F238E27FC236}">
                <a16:creationId xmlns:a16="http://schemas.microsoft.com/office/drawing/2014/main" id="{A36C3FB1-12E9-40D3-8EC9-8E934F692075}"/>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79559" name="Rectangle 5">
            <a:extLst>
              <a:ext uri="{FF2B5EF4-FFF2-40B4-BE49-F238E27FC236}">
                <a16:creationId xmlns:a16="http://schemas.microsoft.com/office/drawing/2014/main" id="{C6FB9333-B234-4887-B757-97FE82BBD279}"/>
              </a:ext>
            </a:extLst>
          </p:cNvPr>
          <p:cNvSpPr>
            <a:spLocks noChangeArrowheads="1"/>
          </p:cNvSpPr>
          <p:nvPr/>
        </p:nvSpPr>
        <p:spPr bwMode="auto">
          <a:xfrm>
            <a:off x="304800" y="1524000"/>
            <a:ext cx="8534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anose="02020500000000000000" pitchFamily="18" charset="-120"/>
              </a:rPr>
              <a:t>The distribution of addresses through ISPs has created a new problem. If the business grows or the household needs a larger range, the ISP may not be able to grant the demand because the addresses before and after the range may have already been allocated to other networks. In most situations, however, only a portion of computers in a small network need access to the Internet simultaneously. A technology that can help in this cases is </a:t>
            </a:r>
            <a:r>
              <a:rPr lang="en-US" altLang="zh-TW" sz="2800" i="1">
                <a:solidFill>
                  <a:schemeClr val="hlink"/>
                </a:solidFill>
                <a:latin typeface="Arial Unicode MS" pitchFamily="34" charset="-128"/>
                <a:ea typeface="新細明體" panose="02020500000000000000" pitchFamily="18" charset="-120"/>
              </a:rPr>
              <a:t>network address translation (NAT)</a:t>
            </a:r>
            <a:r>
              <a:rPr lang="en-US" altLang="zh-TW" sz="2800" i="1">
                <a:latin typeface="Arial Unicode MS" pitchFamily="34" charset="-128"/>
                <a:ea typeface="新細明體" panose="02020500000000000000" pitchFamily="18" charset="-120"/>
              </a:rPr>
              <a:t>.</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81602" name="頁尾版面配置區 1">
            <a:extLst>
              <a:ext uri="{FF2B5EF4-FFF2-40B4-BE49-F238E27FC236}">
                <a16:creationId xmlns:a16="http://schemas.microsoft.com/office/drawing/2014/main" id="{B31F3CB5-06EE-4848-8200-5EA6B1618A5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1603" name="投影片編號版面配置區 2">
            <a:extLst>
              <a:ext uri="{FF2B5EF4-FFF2-40B4-BE49-F238E27FC236}">
                <a16:creationId xmlns:a16="http://schemas.microsoft.com/office/drawing/2014/main" id="{329471F2-A60B-4BB9-8C9A-2734A307DF6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6A73CC-E349-4428-8851-87C5CEF70AAD}" type="slidenum">
              <a:rPr lang="en-US" altLang="zh-TW" b="0" smtClean="0"/>
              <a:pPr/>
              <a:t>151</a:t>
            </a:fld>
            <a:endParaRPr lang="en-US" altLang="zh-TW" b="0"/>
          </a:p>
        </p:txBody>
      </p:sp>
      <p:sp>
        <p:nvSpPr>
          <p:cNvPr id="755714" name="Text Box 2">
            <a:extLst>
              <a:ext uri="{FF2B5EF4-FFF2-40B4-BE49-F238E27FC236}">
                <a16:creationId xmlns:a16="http://schemas.microsoft.com/office/drawing/2014/main" id="{68E89495-8B61-47C6-8EA8-333C40B39059}"/>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81605" name="Text Box 3">
            <a:extLst>
              <a:ext uri="{FF2B5EF4-FFF2-40B4-BE49-F238E27FC236}">
                <a16:creationId xmlns:a16="http://schemas.microsoft.com/office/drawing/2014/main" id="{7372DD79-D9FA-4C3E-9E3D-36DB5F526203}"/>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81606" name="Rectangle 4">
            <a:extLst>
              <a:ext uri="{FF2B5EF4-FFF2-40B4-BE49-F238E27FC236}">
                <a16:creationId xmlns:a16="http://schemas.microsoft.com/office/drawing/2014/main" id="{A433D802-43FA-4443-8EEC-15EDEE5D6B87}"/>
              </a:ext>
            </a:extLst>
          </p:cNvPr>
          <p:cNvSpPr>
            <a:spLocks noChangeArrowheads="1"/>
          </p:cNvSpPr>
          <p:nvPr/>
        </p:nvSpPr>
        <p:spPr bwMode="auto">
          <a:xfrm>
            <a:off x="304800" y="989013"/>
            <a:ext cx="6705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Address Translation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Translation Table</a:t>
            </a:r>
          </a:p>
        </p:txBody>
      </p:sp>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頁尾版面配置區 1">
            <a:extLst>
              <a:ext uri="{FF2B5EF4-FFF2-40B4-BE49-F238E27FC236}">
                <a16:creationId xmlns:a16="http://schemas.microsoft.com/office/drawing/2014/main" id="{D4862E2A-FD8E-4BEE-ABA4-2472DBA3712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3651" name="投影片編號版面配置區 2">
            <a:extLst>
              <a:ext uri="{FF2B5EF4-FFF2-40B4-BE49-F238E27FC236}">
                <a16:creationId xmlns:a16="http://schemas.microsoft.com/office/drawing/2014/main" id="{73B988FC-5314-4EF3-857E-AACE666B72E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42FDB0-C8DD-414C-85DD-5CDD009EBB53}" type="slidenum">
              <a:rPr lang="en-US" altLang="zh-TW" b="0" smtClean="0"/>
              <a:pPr/>
              <a:t>152</a:t>
            </a:fld>
            <a:endParaRPr lang="en-US" altLang="zh-TW" b="0"/>
          </a:p>
        </p:txBody>
      </p:sp>
      <p:sp>
        <p:nvSpPr>
          <p:cNvPr id="283652" name="Text Box 2">
            <a:extLst>
              <a:ext uri="{FF2B5EF4-FFF2-40B4-BE49-F238E27FC236}">
                <a16:creationId xmlns:a16="http://schemas.microsoft.com/office/drawing/2014/main" id="{601DA647-6ABF-4B0A-8564-A5B178651178}"/>
              </a:ext>
            </a:extLst>
          </p:cNvPr>
          <p:cNvSpPr txBox="1">
            <a:spLocks noChangeArrowheads="1"/>
          </p:cNvSpPr>
          <p:nvPr/>
        </p:nvSpPr>
        <p:spPr bwMode="auto">
          <a:xfrm>
            <a:off x="990600" y="90488"/>
            <a:ext cx="5715000" cy="40005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a:solidFill>
                  <a:srgbClr val="0000FF"/>
                </a:solidFill>
                <a:latin typeface="Times New Roman" panose="02020603050405020304" pitchFamily="18" charset="0"/>
              </a:rPr>
              <a:t>Figure 5.39</a:t>
            </a:r>
            <a:r>
              <a:rPr lang="en-US" altLang="en-US" sz="2000">
                <a:solidFill>
                  <a:schemeClr val="accent2"/>
                </a:solidFill>
                <a:latin typeface="Times New Roman" panose="02020603050405020304" pitchFamily="18" charset="0"/>
              </a:rPr>
              <a:t>    </a:t>
            </a:r>
            <a:r>
              <a:rPr lang="en-US" altLang="en-US" sz="2000" i="1">
                <a:latin typeface="Times New Roman" panose="02020603050405020304" pitchFamily="18" charset="0"/>
              </a:rPr>
              <a:t>NAT</a:t>
            </a:r>
          </a:p>
        </p:txBody>
      </p:sp>
      <p:sp>
        <p:nvSpPr>
          <p:cNvPr id="283653" name="Rectangle 3">
            <a:extLst>
              <a:ext uri="{FF2B5EF4-FFF2-40B4-BE49-F238E27FC236}">
                <a16:creationId xmlns:a16="http://schemas.microsoft.com/office/drawing/2014/main" id="{90043D17-BD57-4D63-B681-A5AEACC1821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4" name="Rectangle 4">
            <a:extLst>
              <a:ext uri="{FF2B5EF4-FFF2-40B4-BE49-F238E27FC236}">
                <a16:creationId xmlns:a16="http://schemas.microsoft.com/office/drawing/2014/main" id="{20CF02E5-314B-4864-86EF-64589960145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5" name="Rectangle 5">
            <a:extLst>
              <a:ext uri="{FF2B5EF4-FFF2-40B4-BE49-F238E27FC236}">
                <a16:creationId xmlns:a16="http://schemas.microsoft.com/office/drawing/2014/main" id="{B7535ABE-03C7-4C74-A1BB-BF8DFA7B925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6" name="Rectangle 6">
            <a:extLst>
              <a:ext uri="{FF2B5EF4-FFF2-40B4-BE49-F238E27FC236}">
                <a16:creationId xmlns:a16="http://schemas.microsoft.com/office/drawing/2014/main" id="{A60A51A9-46AF-488C-A115-7DA5C4946A4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7" name="Rectangle 7">
            <a:extLst>
              <a:ext uri="{FF2B5EF4-FFF2-40B4-BE49-F238E27FC236}">
                <a16:creationId xmlns:a16="http://schemas.microsoft.com/office/drawing/2014/main" id="{E2529F39-3DB3-4C3A-8A5A-9A78916889E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8" name="Rectangle 8">
            <a:extLst>
              <a:ext uri="{FF2B5EF4-FFF2-40B4-BE49-F238E27FC236}">
                <a16:creationId xmlns:a16="http://schemas.microsoft.com/office/drawing/2014/main" id="{7EB12865-4E95-41EC-8EEF-AF7B8FB937F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3659" name="Rectangle 9">
            <a:extLst>
              <a:ext uri="{FF2B5EF4-FFF2-40B4-BE49-F238E27FC236}">
                <a16:creationId xmlns:a16="http://schemas.microsoft.com/office/drawing/2014/main" id="{2E08636B-2047-4483-AD39-72BBBC5B352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83660" name="Picture 18">
            <a:extLst>
              <a:ext uri="{FF2B5EF4-FFF2-40B4-BE49-F238E27FC236}">
                <a16:creationId xmlns:a16="http://schemas.microsoft.com/office/drawing/2014/main" id="{4A5D1612-33AC-439D-892A-FCDC7BD8A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782763"/>
            <a:ext cx="798036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3661" name="Rectangle 1">
            <a:extLst>
              <a:ext uri="{FF2B5EF4-FFF2-40B4-BE49-F238E27FC236}">
                <a16:creationId xmlns:a16="http://schemas.microsoft.com/office/drawing/2014/main" id="{053D8BC0-40A6-4C94-A7C0-D9851CE34092}"/>
              </a:ext>
            </a:extLst>
          </p:cNvPr>
          <p:cNvSpPr>
            <a:spLocks noChangeArrowheads="1"/>
          </p:cNvSpPr>
          <p:nvPr/>
        </p:nvSpPr>
        <p:spPr bwMode="auto">
          <a:xfrm>
            <a:off x="1228725" y="4935538"/>
            <a:ext cx="5934075" cy="7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000" dirty="0">
                <a:latin typeface="Sitka Text" panose="02000505000000020004" pitchFamily="2" charset="0"/>
              </a:rPr>
              <a:t>The rest of the Internet sees only the NAT router with the address</a:t>
            </a:r>
            <a:r>
              <a:rPr lang="en-US" altLang="en-US" sz="2000" dirty="0">
                <a:latin typeface="Segoe UI Semibold" panose="020B0702040204020203" pitchFamily="34" charset="0"/>
                <a:cs typeface="Segoe UI Semibold" panose="020B0702040204020203" pitchFamily="34" charset="0"/>
              </a:rPr>
              <a:t> </a:t>
            </a:r>
            <a:r>
              <a:rPr lang="en-US" altLang="en-US" sz="2000" dirty="0">
                <a:solidFill>
                  <a:srgbClr val="FF0000"/>
                </a:solidFill>
                <a:latin typeface="Segoe UI Semibold" panose="020B0702040204020203" pitchFamily="34" charset="0"/>
                <a:cs typeface="Segoe UI Semibold" panose="020B0702040204020203" pitchFamily="34" charset="0"/>
              </a:rPr>
              <a:t>200.24.5.8</a:t>
            </a:r>
            <a:endParaRPr lang="en-US" altLang="en-US" sz="2000" dirty="0">
              <a:solidFill>
                <a:srgbClr val="FF0000"/>
              </a:solidFill>
              <a:latin typeface="Sitka Text" panose="02000505000000020004" pitchFamily="2" charset="0"/>
            </a:endParaRPr>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頁尾版面配置區 1">
            <a:extLst>
              <a:ext uri="{FF2B5EF4-FFF2-40B4-BE49-F238E27FC236}">
                <a16:creationId xmlns:a16="http://schemas.microsoft.com/office/drawing/2014/main" id="{E2F103B0-5673-478F-9391-DE42512DFFA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5699" name="投影片編號版面配置區 2">
            <a:extLst>
              <a:ext uri="{FF2B5EF4-FFF2-40B4-BE49-F238E27FC236}">
                <a16:creationId xmlns:a16="http://schemas.microsoft.com/office/drawing/2014/main" id="{5D76B0D2-689F-48E0-B777-97CF3152975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DDD3E10-6BE6-48D8-9B41-04979603EF2F}" type="slidenum">
              <a:rPr lang="en-US" altLang="zh-TW" b="0" smtClean="0"/>
              <a:pPr/>
              <a:t>153</a:t>
            </a:fld>
            <a:endParaRPr lang="en-US" altLang="zh-TW" b="0"/>
          </a:p>
        </p:txBody>
      </p:sp>
      <p:sp>
        <p:nvSpPr>
          <p:cNvPr id="285700" name="Text Box 2">
            <a:extLst>
              <a:ext uri="{FF2B5EF4-FFF2-40B4-BE49-F238E27FC236}">
                <a16:creationId xmlns:a16="http://schemas.microsoft.com/office/drawing/2014/main" id="{25B17541-8D6C-4325-A0D6-5BED3EF8CEE3}"/>
              </a:ext>
            </a:extLst>
          </p:cNvPr>
          <p:cNvSpPr txBox="1">
            <a:spLocks noChangeArrowheads="1"/>
          </p:cNvSpPr>
          <p:nvPr/>
        </p:nvSpPr>
        <p:spPr bwMode="auto">
          <a:xfrm>
            <a:off x="990600" y="90488"/>
            <a:ext cx="5715000" cy="400050"/>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a:solidFill>
                  <a:srgbClr val="0000FF"/>
                </a:solidFill>
                <a:latin typeface="Times New Roman" panose="02020603050405020304" pitchFamily="18" charset="0"/>
              </a:rPr>
              <a:t>Figure 5.40</a:t>
            </a:r>
            <a:r>
              <a:rPr lang="en-US" altLang="en-US" sz="2000">
                <a:solidFill>
                  <a:schemeClr val="accent2"/>
                </a:solidFill>
                <a:latin typeface="Times New Roman" panose="02020603050405020304" pitchFamily="18" charset="0"/>
              </a:rPr>
              <a:t>    </a:t>
            </a:r>
            <a:r>
              <a:rPr lang="en-US" altLang="en-US" sz="2000" i="1">
                <a:latin typeface="Times New Roman" panose="02020603050405020304" pitchFamily="18" charset="0"/>
              </a:rPr>
              <a:t>Address resolution</a:t>
            </a:r>
          </a:p>
        </p:txBody>
      </p:sp>
      <p:sp>
        <p:nvSpPr>
          <p:cNvPr id="285701" name="Rectangle 3">
            <a:extLst>
              <a:ext uri="{FF2B5EF4-FFF2-40B4-BE49-F238E27FC236}">
                <a16:creationId xmlns:a16="http://schemas.microsoft.com/office/drawing/2014/main" id="{20A84430-36DA-469F-B7E4-3FCB60B0118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2" name="Rectangle 4">
            <a:extLst>
              <a:ext uri="{FF2B5EF4-FFF2-40B4-BE49-F238E27FC236}">
                <a16:creationId xmlns:a16="http://schemas.microsoft.com/office/drawing/2014/main" id="{DF61D8F0-D4D9-48B8-9F2B-2A733599927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3" name="Rectangle 5">
            <a:extLst>
              <a:ext uri="{FF2B5EF4-FFF2-40B4-BE49-F238E27FC236}">
                <a16:creationId xmlns:a16="http://schemas.microsoft.com/office/drawing/2014/main" id="{6B2981D8-7F7B-4E38-8DB4-D85A4F7B66B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4" name="Rectangle 6">
            <a:extLst>
              <a:ext uri="{FF2B5EF4-FFF2-40B4-BE49-F238E27FC236}">
                <a16:creationId xmlns:a16="http://schemas.microsoft.com/office/drawing/2014/main" id="{0B5DB048-5ACC-449E-B06A-A0DA2E61F44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5" name="Rectangle 7">
            <a:extLst>
              <a:ext uri="{FF2B5EF4-FFF2-40B4-BE49-F238E27FC236}">
                <a16:creationId xmlns:a16="http://schemas.microsoft.com/office/drawing/2014/main" id="{836FDDE1-C55E-4346-81C2-6743978A5B8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6" name="Rectangle 8">
            <a:extLst>
              <a:ext uri="{FF2B5EF4-FFF2-40B4-BE49-F238E27FC236}">
                <a16:creationId xmlns:a16="http://schemas.microsoft.com/office/drawing/2014/main" id="{00A456E8-BF4C-4D80-A9AE-5E33F89FCDC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5707" name="Rectangle 9">
            <a:extLst>
              <a:ext uri="{FF2B5EF4-FFF2-40B4-BE49-F238E27FC236}">
                <a16:creationId xmlns:a16="http://schemas.microsoft.com/office/drawing/2014/main" id="{7C02B40C-CE89-4CE2-A67A-F07888AB712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285708" name="Group 1">
            <a:extLst>
              <a:ext uri="{FF2B5EF4-FFF2-40B4-BE49-F238E27FC236}">
                <a16:creationId xmlns:a16="http://schemas.microsoft.com/office/drawing/2014/main" id="{B057EB54-EAE8-4AC1-8EC4-3ADE05B6BF00}"/>
              </a:ext>
            </a:extLst>
          </p:cNvPr>
          <p:cNvGrpSpPr>
            <a:grpSpLocks/>
          </p:cNvGrpSpPr>
          <p:nvPr/>
        </p:nvGrpSpPr>
        <p:grpSpPr bwMode="auto">
          <a:xfrm>
            <a:off x="490538" y="533400"/>
            <a:ext cx="8337550" cy="2941638"/>
            <a:chOff x="490538" y="1752600"/>
            <a:chExt cx="8196262" cy="2782889"/>
          </a:xfrm>
        </p:grpSpPr>
        <p:pic>
          <p:nvPicPr>
            <p:cNvPr id="285710" name="Picture 11">
              <a:extLst>
                <a:ext uri="{FF2B5EF4-FFF2-40B4-BE49-F238E27FC236}">
                  <a16:creationId xmlns:a16="http://schemas.microsoft.com/office/drawing/2014/main" id="{22C82B06-2726-4568-98E2-47DCC2AF2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8" y="1752600"/>
              <a:ext cx="8196262" cy="278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11" name="Picture 12">
              <a:extLst>
                <a:ext uri="{FF2B5EF4-FFF2-40B4-BE49-F238E27FC236}">
                  <a16:creationId xmlns:a16="http://schemas.microsoft.com/office/drawing/2014/main" id="{EDA7CED1-A9F4-4158-9A98-AB608753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362200"/>
              <a:ext cx="1335088"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12" name="Picture 13">
              <a:extLst>
                <a:ext uri="{FF2B5EF4-FFF2-40B4-BE49-F238E27FC236}">
                  <a16:creationId xmlns:a16="http://schemas.microsoft.com/office/drawing/2014/main" id="{9DB904D4-8045-49C4-8498-84CDDF057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62200"/>
              <a:ext cx="1335088"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13" name="Picture 14">
              <a:extLst>
                <a:ext uri="{FF2B5EF4-FFF2-40B4-BE49-F238E27FC236}">
                  <a16:creationId xmlns:a16="http://schemas.microsoft.com/office/drawing/2014/main" id="{6C1A16D7-1DEA-4A8F-8290-FBE75DC418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581400"/>
              <a:ext cx="1627188"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5714" name="Picture 15">
              <a:extLst>
                <a:ext uri="{FF2B5EF4-FFF2-40B4-BE49-F238E27FC236}">
                  <a16:creationId xmlns:a16="http://schemas.microsoft.com/office/drawing/2014/main" id="{75D831A6-DCC0-4940-B6B2-23AAB3D36A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3581400"/>
              <a:ext cx="1627188"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85709" name="Picture 10">
            <a:extLst>
              <a:ext uri="{FF2B5EF4-FFF2-40B4-BE49-F238E27FC236}">
                <a16:creationId xmlns:a16="http://schemas.microsoft.com/office/drawing/2014/main" id="{C3180120-8261-4560-81B8-48D325A66E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8" y="3543300"/>
            <a:ext cx="7696200"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頁尾版面配置區 1">
            <a:extLst>
              <a:ext uri="{FF2B5EF4-FFF2-40B4-BE49-F238E27FC236}">
                <a16:creationId xmlns:a16="http://schemas.microsoft.com/office/drawing/2014/main" id="{8A790A53-2C67-447B-A46B-45A61677946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7747" name="投影片編號版面配置區 2">
            <a:extLst>
              <a:ext uri="{FF2B5EF4-FFF2-40B4-BE49-F238E27FC236}">
                <a16:creationId xmlns:a16="http://schemas.microsoft.com/office/drawing/2014/main" id="{D044A663-54EE-4C67-8E0F-89D7F58290E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DCDF2B7-3D8D-4E3D-AFFA-396A975F50F0}" type="slidenum">
              <a:rPr lang="en-US" altLang="zh-TW" b="0" smtClean="0"/>
              <a:pPr/>
              <a:t>154</a:t>
            </a:fld>
            <a:endParaRPr lang="en-US" altLang="zh-TW" b="0"/>
          </a:p>
        </p:txBody>
      </p:sp>
      <p:sp>
        <p:nvSpPr>
          <p:cNvPr id="287748" name="Text Box 2">
            <a:extLst>
              <a:ext uri="{FF2B5EF4-FFF2-40B4-BE49-F238E27FC236}">
                <a16:creationId xmlns:a16="http://schemas.microsoft.com/office/drawing/2014/main" id="{727191AE-2239-431B-A55D-DE26C21E989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Translation</a:t>
            </a:r>
          </a:p>
        </p:txBody>
      </p:sp>
      <p:sp>
        <p:nvSpPr>
          <p:cNvPr id="287749" name="Rectangle 3">
            <a:extLst>
              <a:ext uri="{FF2B5EF4-FFF2-40B4-BE49-F238E27FC236}">
                <a16:creationId xmlns:a16="http://schemas.microsoft.com/office/drawing/2014/main" id="{6F16F07A-3739-413C-8E8F-221BB757268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0" name="Rectangle 4">
            <a:extLst>
              <a:ext uri="{FF2B5EF4-FFF2-40B4-BE49-F238E27FC236}">
                <a16:creationId xmlns:a16="http://schemas.microsoft.com/office/drawing/2014/main" id="{9165FA7C-5C19-4832-AA0B-DE7C2E7B912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1" name="Rectangle 5">
            <a:extLst>
              <a:ext uri="{FF2B5EF4-FFF2-40B4-BE49-F238E27FC236}">
                <a16:creationId xmlns:a16="http://schemas.microsoft.com/office/drawing/2014/main" id="{8F9D20FC-C2F2-40EE-8C82-F8374B70C71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2" name="Rectangle 6">
            <a:extLst>
              <a:ext uri="{FF2B5EF4-FFF2-40B4-BE49-F238E27FC236}">
                <a16:creationId xmlns:a16="http://schemas.microsoft.com/office/drawing/2014/main" id="{15CA231A-B7C8-4969-A322-17E61A086E4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3" name="Rectangle 7">
            <a:extLst>
              <a:ext uri="{FF2B5EF4-FFF2-40B4-BE49-F238E27FC236}">
                <a16:creationId xmlns:a16="http://schemas.microsoft.com/office/drawing/2014/main" id="{0206E895-95E4-4179-8C7E-9BB5AD49913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4" name="Rectangle 8">
            <a:extLst>
              <a:ext uri="{FF2B5EF4-FFF2-40B4-BE49-F238E27FC236}">
                <a16:creationId xmlns:a16="http://schemas.microsoft.com/office/drawing/2014/main" id="{7CD5C3B7-85FC-4942-9087-54E0DC94C3B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5" name="Rectangle 9">
            <a:extLst>
              <a:ext uri="{FF2B5EF4-FFF2-40B4-BE49-F238E27FC236}">
                <a16:creationId xmlns:a16="http://schemas.microsoft.com/office/drawing/2014/main" id="{9C96FC5E-9D95-40E7-B050-3F01448DAB0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87756" name="Rectangle 1">
            <a:extLst>
              <a:ext uri="{FF2B5EF4-FFF2-40B4-BE49-F238E27FC236}">
                <a16:creationId xmlns:a16="http://schemas.microsoft.com/office/drawing/2014/main" id="{9F3B7878-9E64-4787-9A70-F3366833CDBE}"/>
              </a:ext>
            </a:extLst>
          </p:cNvPr>
          <p:cNvSpPr>
            <a:spLocks noChangeArrowheads="1"/>
          </p:cNvSpPr>
          <p:nvPr/>
        </p:nvSpPr>
        <p:spPr bwMode="auto">
          <a:xfrm>
            <a:off x="490538" y="1990725"/>
            <a:ext cx="81788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400">
                <a:solidFill>
                  <a:srgbClr val="C00000"/>
                </a:solidFill>
                <a:latin typeface="Sitka Text" panose="02000505000000020004" pitchFamily="2" charset="0"/>
              </a:rPr>
              <a:t>#</a:t>
            </a:r>
            <a:r>
              <a:rPr lang="en-US" altLang="en-US" sz="2400">
                <a:latin typeface="Sitka Text" panose="02000505000000020004" pitchFamily="2" charset="0"/>
              </a:rPr>
              <a:t>Communication must always be initiated by the  </a:t>
            </a:r>
          </a:p>
          <a:p>
            <a:pPr>
              <a:lnSpc>
                <a:spcPct val="120000"/>
              </a:lnSpc>
            </a:pPr>
            <a:r>
              <a:rPr lang="en-US" altLang="en-US" sz="2400">
                <a:latin typeface="Sitka Text" panose="02000505000000020004" pitchFamily="2" charset="0"/>
              </a:rPr>
              <a:t>  private network.</a:t>
            </a:r>
          </a:p>
          <a:p>
            <a:pPr>
              <a:lnSpc>
                <a:spcPct val="120000"/>
              </a:lnSpc>
            </a:pPr>
            <a:endParaRPr lang="en-US" altLang="en-US" sz="2400">
              <a:latin typeface="Sitka Text" panose="02000505000000020004" pitchFamily="2" charset="0"/>
            </a:endParaRPr>
          </a:p>
          <a:p>
            <a:pPr>
              <a:lnSpc>
                <a:spcPct val="120000"/>
              </a:lnSpc>
            </a:pPr>
            <a:r>
              <a:rPr lang="en-US" altLang="en-US" sz="2400">
                <a:solidFill>
                  <a:srgbClr val="C00000"/>
                </a:solidFill>
                <a:latin typeface="Sitka Text" panose="02000505000000020004" pitchFamily="2" charset="0"/>
              </a:rPr>
              <a:t>#</a:t>
            </a:r>
            <a:r>
              <a:rPr lang="en-US" altLang="en-US" sz="2400">
                <a:latin typeface="Sitka Text" panose="02000505000000020004" pitchFamily="2" charset="0"/>
              </a:rPr>
              <a:t>A Private network cannot run a server program for   </a:t>
            </a:r>
          </a:p>
          <a:p>
            <a:pPr>
              <a:lnSpc>
                <a:spcPct val="120000"/>
              </a:lnSpc>
            </a:pPr>
            <a:r>
              <a:rPr lang="en-US" altLang="en-US" sz="2400">
                <a:latin typeface="Sitka Text" panose="02000505000000020004" pitchFamily="2" charset="0"/>
              </a:rPr>
              <a:t>  clients outside of its network if it is using NAT </a:t>
            </a:r>
          </a:p>
          <a:p>
            <a:pPr>
              <a:lnSpc>
                <a:spcPct val="120000"/>
              </a:lnSpc>
            </a:pPr>
            <a:r>
              <a:rPr lang="en-US" altLang="en-US" sz="2400">
                <a:latin typeface="Sitka Text" panose="02000505000000020004" pitchFamily="2" charset="0"/>
              </a:rPr>
              <a:t>  technology.</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頁尾版面配置區 1">
            <a:extLst>
              <a:ext uri="{FF2B5EF4-FFF2-40B4-BE49-F238E27FC236}">
                <a16:creationId xmlns:a16="http://schemas.microsoft.com/office/drawing/2014/main" id="{0706694D-66AF-4EA8-BAF0-565084C7D482}"/>
              </a:ext>
            </a:extLst>
          </p:cNvPr>
          <p:cNvSpPr>
            <a:spLocks noGrp="1"/>
          </p:cNvSpPr>
          <p:nvPr>
            <p:ph type="ftr" sz="quarter" idx="10"/>
          </p:nvPr>
        </p:nvSpPr>
        <p:spPr>
          <a:xfrm>
            <a:off x="76200" y="6400800"/>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89795" name="投影片編號版面配置區 2">
            <a:extLst>
              <a:ext uri="{FF2B5EF4-FFF2-40B4-BE49-F238E27FC236}">
                <a16:creationId xmlns:a16="http://schemas.microsoft.com/office/drawing/2014/main" id="{3E0A1C2B-547F-4088-84F6-BCBBC103F1A2}"/>
              </a:ext>
            </a:extLst>
          </p:cNvPr>
          <p:cNvSpPr>
            <a:spLocks noGrp="1"/>
          </p:cNvSpPr>
          <p:nvPr>
            <p:ph type="sldNum" sz="quarter" idx="11"/>
          </p:nvPr>
        </p:nvSpPr>
        <p:spPr>
          <a:xfrm>
            <a:off x="7042150" y="6396038"/>
            <a:ext cx="19050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5D96C0E-D128-45AF-9420-8A2724029911}" type="slidenum">
              <a:rPr lang="en-US" altLang="zh-TW" b="0" smtClean="0"/>
              <a:pPr/>
              <a:t>155</a:t>
            </a:fld>
            <a:endParaRPr lang="en-US" altLang="zh-TW" b="0"/>
          </a:p>
        </p:txBody>
      </p:sp>
      <p:sp>
        <p:nvSpPr>
          <p:cNvPr id="289796" name="Rectangle 2">
            <a:extLst>
              <a:ext uri="{FF2B5EF4-FFF2-40B4-BE49-F238E27FC236}">
                <a16:creationId xmlns:a16="http://schemas.microsoft.com/office/drawing/2014/main" id="{BFD8C21B-DC5A-438B-908D-F929624BAFBE}"/>
              </a:ext>
            </a:extLst>
          </p:cNvPr>
          <p:cNvSpPr txBox="1">
            <a:spLocks noChangeArrowheads="1"/>
          </p:cNvSpPr>
          <p:nvPr/>
        </p:nvSpPr>
        <p:spPr bwMode="auto">
          <a:xfrm>
            <a:off x="490538" y="61913"/>
            <a:ext cx="82296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only IP addresses (1)</a:t>
            </a:r>
          </a:p>
        </p:txBody>
      </p:sp>
      <p:sp>
        <p:nvSpPr>
          <p:cNvPr id="289797" name="文字方塊 4">
            <a:extLst>
              <a:ext uri="{FF2B5EF4-FFF2-40B4-BE49-F238E27FC236}">
                <a16:creationId xmlns:a16="http://schemas.microsoft.com/office/drawing/2014/main" id="{A19F4E24-5A14-4CAA-BA38-E6BCD1C6D158}"/>
              </a:ext>
            </a:extLst>
          </p:cNvPr>
          <p:cNvSpPr txBox="1">
            <a:spLocks noChangeArrowheads="1"/>
          </p:cNvSpPr>
          <p:nvPr/>
        </p:nvSpPr>
        <p:spPr bwMode="auto">
          <a:xfrm>
            <a:off x="1527175" y="15192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798" name="文字方塊 7">
            <a:extLst>
              <a:ext uri="{FF2B5EF4-FFF2-40B4-BE49-F238E27FC236}">
                <a16:creationId xmlns:a16="http://schemas.microsoft.com/office/drawing/2014/main" id="{1CC4314B-031A-415D-9F85-1AFAF71FCF23}"/>
              </a:ext>
            </a:extLst>
          </p:cNvPr>
          <p:cNvSpPr txBox="1">
            <a:spLocks noChangeArrowheads="1"/>
          </p:cNvSpPr>
          <p:nvPr/>
        </p:nvSpPr>
        <p:spPr bwMode="auto">
          <a:xfrm>
            <a:off x="5260975" y="15192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799" name="直線單箭頭接點 9">
            <a:extLst>
              <a:ext uri="{FF2B5EF4-FFF2-40B4-BE49-F238E27FC236}">
                <a16:creationId xmlns:a16="http://schemas.microsoft.com/office/drawing/2014/main" id="{ECDB6D61-070B-41B2-846E-2FF8B006F4F2}"/>
              </a:ext>
            </a:extLst>
          </p:cNvPr>
          <p:cNvCxnSpPr>
            <a:cxnSpLocks noChangeShapeType="1"/>
            <a:stCxn id="289797" idx="3"/>
            <a:endCxn id="289798" idx="1"/>
          </p:cNvCxnSpPr>
          <p:nvPr/>
        </p:nvCxnSpPr>
        <p:spPr bwMode="auto">
          <a:xfrm>
            <a:off x="2579688" y="17033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0" name="文字方塊 13">
            <a:extLst>
              <a:ext uri="{FF2B5EF4-FFF2-40B4-BE49-F238E27FC236}">
                <a16:creationId xmlns:a16="http://schemas.microsoft.com/office/drawing/2014/main" id="{1FB5320D-5795-4D34-A1C4-5CE960F70C31}"/>
              </a:ext>
            </a:extLst>
          </p:cNvPr>
          <p:cNvSpPr txBox="1">
            <a:spLocks noChangeArrowheads="1"/>
          </p:cNvSpPr>
          <p:nvPr/>
        </p:nvSpPr>
        <p:spPr bwMode="auto">
          <a:xfrm>
            <a:off x="2919413" y="22701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5" name="文字方塊 14">
            <a:extLst>
              <a:ext uri="{FF2B5EF4-FFF2-40B4-BE49-F238E27FC236}">
                <a16:creationId xmlns:a16="http://schemas.microsoft.com/office/drawing/2014/main" id="{E96881D8-FB46-405E-AEA9-F315F73F0229}"/>
              </a:ext>
            </a:extLst>
          </p:cNvPr>
          <p:cNvSpPr txBox="1"/>
          <p:nvPr/>
        </p:nvSpPr>
        <p:spPr>
          <a:xfrm>
            <a:off x="2919413" y="1889125"/>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itchFamily="18" charset="-120"/>
                <a:cs typeface="Times New Roman" panose="02020603050405020304" pitchFamily="18" charset="0"/>
              </a:rPr>
              <a:t>NAT Table for </a:t>
            </a:r>
            <a:r>
              <a:rPr lang="en-US" altLang="zh-TW">
                <a:latin typeface="Times New Roman" panose="02020603050405020304" pitchFamily="18" charset="0"/>
                <a:ea typeface="新細明體" pitchFamily="18" charset="-120"/>
                <a:cs typeface="Times New Roman" panose="02020603050405020304" pitchFamily="18" charset="0"/>
              </a:rPr>
              <a:t>G1</a:t>
            </a:r>
            <a:endParaRPr lang="zh-TW" altLang="en-US">
              <a:latin typeface="Times New Roman" panose="02020603050405020304" pitchFamily="18" charset="0"/>
              <a:ea typeface="新細明體" pitchFamily="18" charset="-120"/>
              <a:cs typeface="Times New Roman" panose="02020603050405020304" pitchFamily="18" charset="0"/>
            </a:endParaRPr>
          </a:p>
        </p:txBody>
      </p:sp>
      <p:sp>
        <p:nvSpPr>
          <p:cNvPr id="289802" name="文字方塊 15">
            <a:extLst>
              <a:ext uri="{FF2B5EF4-FFF2-40B4-BE49-F238E27FC236}">
                <a16:creationId xmlns:a16="http://schemas.microsoft.com/office/drawing/2014/main" id="{92CDE05A-DD09-4ECA-9AC0-08C31F95C2B2}"/>
              </a:ext>
            </a:extLst>
          </p:cNvPr>
          <p:cNvSpPr txBox="1">
            <a:spLocks noChangeArrowheads="1"/>
          </p:cNvSpPr>
          <p:nvPr/>
        </p:nvSpPr>
        <p:spPr bwMode="auto">
          <a:xfrm>
            <a:off x="3887788" y="2270125"/>
            <a:ext cx="969962"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 name="雲朵形 16">
            <a:extLst>
              <a:ext uri="{FF2B5EF4-FFF2-40B4-BE49-F238E27FC236}">
                <a16:creationId xmlns:a16="http://schemas.microsoft.com/office/drawing/2014/main" id="{9FD18CC7-3C1E-4F20-8115-A6B8DE84206E}"/>
              </a:ext>
            </a:extLst>
          </p:cNvPr>
          <p:cNvSpPr/>
          <p:nvPr/>
        </p:nvSpPr>
        <p:spPr bwMode="auto">
          <a:xfrm>
            <a:off x="6616700" y="2308225"/>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9" name="框架 18">
            <a:extLst>
              <a:ext uri="{FF2B5EF4-FFF2-40B4-BE49-F238E27FC236}">
                <a16:creationId xmlns:a16="http://schemas.microsoft.com/office/drawing/2014/main" id="{4764C3DE-EAC1-4C54-8D03-AB8F35969E42}"/>
              </a:ext>
            </a:extLst>
          </p:cNvPr>
          <p:cNvSpPr/>
          <p:nvPr/>
        </p:nvSpPr>
        <p:spPr bwMode="auto">
          <a:xfrm>
            <a:off x="8110538" y="238918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289805" name="肘形接點 20">
            <a:extLst>
              <a:ext uri="{FF2B5EF4-FFF2-40B4-BE49-F238E27FC236}">
                <a16:creationId xmlns:a16="http://schemas.microsoft.com/office/drawing/2014/main" id="{720F96BF-6C9C-401B-AA5A-F058924C9113}"/>
              </a:ext>
            </a:extLst>
          </p:cNvPr>
          <p:cNvCxnSpPr>
            <a:cxnSpLocks noChangeShapeType="1"/>
            <a:stCxn id="289798" idx="3"/>
          </p:cNvCxnSpPr>
          <p:nvPr/>
        </p:nvCxnSpPr>
        <p:spPr bwMode="auto">
          <a:xfrm>
            <a:off x="6351588" y="1703388"/>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6" name="文字方塊 37">
            <a:extLst>
              <a:ext uri="{FF2B5EF4-FFF2-40B4-BE49-F238E27FC236}">
                <a16:creationId xmlns:a16="http://schemas.microsoft.com/office/drawing/2014/main" id="{5E0EAE72-60D0-44C8-8A3F-93B47EAB0C3C}"/>
              </a:ext>
            </a:extLst>
          </p:cNvPr>
          <p:cNvSpPr txBox="1">
            <a:spLocks noChangeArrowheads="1"/>
          </p:cNvSpPr>
          <p:nvPr/>
        </p:nvSpPr>
        <p:spPr bwMode="auto">
          <a:xfrm>
            <a:off x="5254625" y="26416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07" name="肘形接點 39">
            <a:extLst>
              <a:ext uri="{FF2B5EF4-FFF2-40B4-BE49-F238E27FC236}">
                <a16:creationId xmlns:a16="http://schemas.microsoft.com/office/drawing/2014/main" id="{136A80D0-D610-4101-8B07-9F130C03BA4A}"/>
              </a:ext>
            </a:extLst>
          </p:cNvPr>
          <p:cNvCxnSpPr>
            <a:cxnSpLocks noChangeShapeType="1"/>
            <a:endCxn id="289806" idx="3"/>
          </p:cNvCxnSpPr>
          <p:nvPr/>
        </p:nvCxnSpPr>
        <p:spPr bwMode="auto">
          <a:xfrm rot="10800000" flipV="1">
            <a:off x="6345238" y="2693988"/>
            <a:ext cx="1765300" cy="131762"/>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9808" name="直線單箭頭接點 44">
            <a:extLst>
              <a:ext uri="{FF2B5EF4-FFF2-40B4-BE49-F238E27FC236}">
                <a16:creationId xmlns:a16="http://schemas.microsoft.com/office/drawing/2014/main" id="{19E5B0D1-C3A9-4E86-AB4A-43764C156094}"/>
              </a:ext>
            </a:extLst>
          </p:cNvPr>
          <p:cNvCxnSpPr>
            <a:cxnSpLocks noChangeShapeType="1"/>
            <a:stCxn id="289806" idx="1"/>
          </p:cNvCxnSpPr>
          <p:nvPr/>
        </p:nvCxnSpPr>
        <p:spPr bwMode="auto">
          <a:xfrm flipH="1">
            <a:off x="2624138" y="2825750"/>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09" name="文字方塊 46">
            <a:extLst>
              <a:ext uri="{FF2B5EF4-FFF2-40B4-BE49-F238E27FC236}">
                <a16:creationId xmlns:a16="http://schemas.microsoft.com/office/drawing/2014/main" id="{2585A8CD-7957-4266-813C-8240D9AF6105}"/>
              </a:ext>
            </a:extLst>
          </p:cNvPr>
          <p:cNvSpPr txBox="1">
            <a:spLocks noChangeArrowheads="1"/>
          </p:cNvSpPr>
          <p:nvPr/>
        </p:nvSpPr>
        <p:spPr bwMode="auto">
          <a:xfrm>
            <a:off x="1533525" y="2641600"/>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49" name="左-上雙向箭號 48">
            <a:extLst>
              <a:ext uri="{FF2B5EF4-FFF2-40B4-BE49-F238E27FC236}">
                <a16:creationId xmlns:a16="http://schemas.microsoft.com/office/drawing/2014/main" id="{DA7AB26A-33F6-46C1-A8B7-732E32657792}"/>
              </a:ext>
            </a:extLst>
          </p:cNvPr>
          <p:cNvSpPr/>
          <p:nvPr/>
        </p:nvSpPr>
        <p:spPr bwMode="auto">
          <a:xfrm rot="10800000">
            <a:off x="3773488" y="1574800"/>
            <a:ext cx="430212" cy="401638"/>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50" name="左-上雙向箭號 49">
            <a:extLst>
              <a:ext uri="{FF2B5EF4-FFF2-40B4-BE49-F238E27FC236}">
                <a16:creationId xmlns:a16="http://schemas.microsoft.com/office/drawing/2014/main" id="{22184E3B-B385-41B1-AB2D-A2879947C199}"/>
              </a:ext>
            </a:extLst>
          </p:cNvPr>
          <p:cNvSpPr/>
          <p:nvPr/>
        </p:nvSpPr>
        <p:spPr bwMode="auto">
          <a:xfrm>
            <a:off x="3559175" y="2519363"/>
            <a:ext cx="430213" cy="400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289812" name="文字方塊 50">
            <a:extLst>
              <a:ext uri="{FF2B5EF4-FFF2-40B4-BE49-F238E27FC236}">
                <a16:creationId xmlns:a16="http://schemas.microsoft.com/office/drawing/2014/main" id="{DCA15BE8-EF0F-4AEB-B519-B947C8DA947C}"/>
              </a:ext>
            </a:extLst>
          </p:cNvPr>
          <p:cNvSpPr txBox="1">
            <a:spLocks noChangeArrowheads="1"/>
          </p:cNvSpPr>
          <p:nvPr/>
        </p:nvSpPr>
        <p:spPr bwMode="auto">
          <a:xfrm>
            <a:off x="417513" y="1516063"/>
            <a:ext cx="9223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1 private</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13" name="文字方塊 51">
            <a:extLst>
              <a:ext uri="{FF2B5EF4-FFF2-40B4-BE49-F238E27FC236}">
                <a16:creationId xmlns:a16="http://schemas.microsoft.com/office/drawing/2014/main" id="{D1DF15AA-4E63-4B20-89C4-67FDD71EA3B0}"/>
              </a:ext>
            </a:extLst>
          </p:cNvPr>
          <p:cNvSpPr txBox="1">
            <a:spLocks noChangeArrowheads="1"/>
          </p:cNvSpPr>
          <p:nvPr/>
        </p:nvSpPr>
        <p:spPr bwMode="auto">
          <a:xfrm>
            <a:off x="3113088" y="1296988"/>
            <a:ext cx="15478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sz="1600"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14" name="文字方塊 52">
            <a:extLst>
              <a:ext uri="{FF2B5EF4-FFF2-40B4-BE49-F238E27FC236}">
                <a16:creationId xmlns:a16="http://schemas.microsoft.com/office/drawing/2014/main" id="{0565D67E-C2E5-491E-87EC-E8AACECB7939}"/>
              </a:ext>
            </a:extLst>
          </p:cNvPr>
          <p:cNvSpPr txBox="1">
            <a:spLocks noChangeArrowheads="1"/>
          </p:cNvSpPr>
          <p:nvPr/>
        </p:nvSpPr>
        <p:spPr bwMode="auto">
          <a:xfrm>
            <a:off x="1527175" y="4021138"/>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15" name="文字方塊 53">
            <a:extLst>
              <a:ext uri="{FF2B5EF4-FFF2-40B4-BE49-F238E27FC236}">
                <a16:creationId xmlns:a16="http://schemas.microsoft.com/office/drawing/2014/main" id="{150C9653-27B9-49D5-B92C-2AFDD48C3719}"/>
              </a:ext>
            </a:extLst>
          </p:cNvPr>
          <p:cNvSpPr txBox="1">
            <a:spLocks noChangeArrowheads="1"/>
          </p:cNvSpPr>
          <p:nvPr/>
        </p:nvSpPr>
        <p:spPr bwMode="auto">
          <a:xfrm>
            <a:off x="5260975" y="4021138"/>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16" name="直線單箭頭接點 54">
            <a:extLst>
              <a:ext uri="{FF2B5EF4-FFF2-40B4-BE49-F238E27FC236}">
                <a16:creationId xmlns:a16="http://schemas.microsoft.com/office/drawing/2014/main" id="{14EC0D61-EB98-45E0-B8CB-6261A984B161}"/>
              </a:ext>
            </a:extLst>
          </p:cNvPr>
          <p:cNvCxnSpPr>
            <a:cxnSpLocks noChangeShapeType="1"/>
            <a:stCxn id="289814" idx="3"/>
            <a:endCxn id="289815" idx="1"/>
          </p:cNvCxnSpPr>
          <p:nvPr/>
        </p:nvCxnSpPr>
        <p:spPr bwMode="auto">
          <a:xfrm>
            <a:off x="2579688" y="4205288"/>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a:extLst>
              <a:ext uri="{FF2B5EF4-FFF2-40B4-BE49-F238E27FC236}">
                <a16:creationId xmlns:a16="http://schemas.microsoft.com/office/drawing/2014/main" id="{55E85C25-2AE9-42D5-B62E-C1ACC7BB05D9}"/>
              </a:ext>
            </a:extLst>
          </p:cNvPr>
          <p:cNvSpPr/>
          <p:nvPr/>
        </p:nvSpPr>
        <p:spPr bwMode="auto">
          <a:xfrm>
            <a:off x="6616700" y="480853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a:extLst>
              <a:ext uri="{FF2B5EF4-FFF2-40B4-BE49-F238E27FC236}">
                <a16:creationId xmlns:a16="http://schemas.microsoft.com/office/drawing/2014/main" id="{4700C0A3-9D51-432E-92C9-5F9D7CCD494B}"/>
              </a:ext>
            </a:extLst>
          </p:cNvPr>
          <p:cNvSpPr/>
          <p:nvPr/>
        </p:nvSpPr>
        <p:spPr bwMode="auto">
          <a:xfrm>
            <a:off x="8110538" y="45799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289819" name="肘形接點 60">
            <a:extLst>
              <a:ext uri="{FF2B5EF4-FFF2-40B4-BE49-F238E27FC236}">
                <a16:creationId xmlns:a16="http://schemas.microsoft.com/office/drawing/2014/main" id="{47FDEB62-D510-4B69-81D5-FF51889220FD}"/>
              </a:ext>
            </a:extLst>
          </p:cNvPr>
          <p:cNvCxnSpPr>
            <a:cxnSpLocks noChangeShapeType="1"/>
            <a:stCxn id="289815" idx="3"/>
            <a:endCxn id="60" idx="1"/>
          </p:cNvCxnSpPr>
          <p:nvPr/>
        </p:nvCxnSpPr>
        <p:spPr bwMode="auto">
          <a:xfrm>
            <a:off x="6351588" y="4205288"/>
            <a:ext cx="1758950" cy="603250"/>
          </a:xfrm>
          <a:prstGeom prst="bentConnector3">
            <a:avLst>
              <a:gd name="adj1" fmla="val 6071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0" name="文字方塊 61">
            <a:extLst>
              <a:ext uri="{FF2B5EF4-FFF2-40B4-BE49-F238E27FC236}">
                <a16:creationId xmlns:a16="http://schemas.microsoft.com/office/drawing/2014/main" id="{63E3FB87-EF33-4778-8E0A-656C115835D9}"/>
              </a:ext>
            </a:extLst>
          </p:cNvPr>
          <p:cNvSpPr txBox="1">
            <a:spLocks noChangeArrowheads="1"/>
          </p:cNvSpPr>
          <p:nvPr/>
        </p:nvSpPr>
        <p:spPr bwMode="auto">
          <a:xfrm>
            <a:off x="5254625" y="5143500"/>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21" name="肘形接點 62">
            <a:extLst>
              <a:ext uri="{FF2B5EF4-FFF2-40B4-BE49-F238E27FC236}">
                <a16:creationId xmlns:a16="http://schemas.microsoft.com/office/drawing/2014/main" id="{D5165F79-1FAC-4BAB-9732-6D288FADC722}"/>
              </a:ext>
            </a:extLst>
          </p:cNvPr>
          <p:cNvCxnSpPr>
            <a:cxnSpLocks noChangeShapeType="1"/>
            <a:endCxn id="289828" idx="3"/>
          </p:cNvCxnSpPr>
          <p:nvPr/>
        </p:nvCxnSpPr>
        <p:spPr bwMode="auto">
          <a:xfrm rot="10800000" flipV="1">
            <a:off x="6345238" y="5495925"/>
            <a:ext cx="1765300" cy="271463"/>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2" name="文字方塊 67">
            <a:extLst>
              <a:ext uri="{FF2B5EF4-FFF2-40B4-BE49-F238E27FC236}">
                <a16:creationId xmlns:a16="http://schemas.microsoft.com/office/drawing/2014/main" id="{5B9CACDB-66D2-4480-BC1E-816F33EDBA65}"/>
              </a:ext>
            </a:extLst>
          </p:cNvPr>
          <p:cNvSpPr txBox="1">
            <a:spLocks noChangeArrowheads="1"/>
          </p:cNvSpPr>
          <p:nvPr/>
        </p:nvSpPr>
        <p:spPr bwMode="auto">
          <a:xfrm>
            <a:off x="417513" y="4232275"/>
            <a:ext cx="1003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b="0" i="1">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b="0" i="1">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23" name="文字方塊 68">
            <a:extLst>
              <a:ext uri="{FF2B5EF4-FFF2-40B4-BE49-F238E27FC236}">
                <a16:creationId xmlns:a16="http://schemas.microsoft.com/office/drawing/2014/main" id="{9A0E13E9-9109-416A-8779-26008D691FD8}"/>
              </a:ext>
            </a:extLst>
          </p:cNvPr>
          <p:cNvSpPr txBox="1">
            <a:spLocks noChangeArrowheads="1"/>
          </p:cNvSpPr>
          <p:nvPr/>
        </p:nvSpPr>
        <p:spPr bwMode="auto">
          <a:xfrm>
            <a:off x="3113088" y="3643313"/>
            <a:ext cx="1547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24" name="文字方塊 70">
            <a:extLst>
              <a:ext uri="{FF2B5EF4-FFF2-40B4-BE49-F238E27FC236}">
                <a16:creationId xmlns:a16="http://schemas.microsoft.com/office/drawing/2014/main" id="{7ADDB7E9-E6B5-49DC-A458-BA89E1252909}"/>
              </a:ext>
            </a:extLst>
          </p:cNvPr>
          <p:cNvSpPr txBox="1">
            <a:spLocks noChangeArrowheads="1"/>
          </p:cNvSpPr>
          <p:nvPr/>
        </p:nvSpPr>
        <p:spPr bwMode="auto">
          <a:xfrm>
            <a:off x="1527175" y="446405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25" name="文字方塊 72">
            <a:extLst>
              <a:ext uri="{FF2B5EF4-FFF2-40B4-BE49-F238E27FC236}">
                <a16:creationId xmlns:a16="http://schemas.microsoft.com/office/drawing/2014/main" id="{3E49829A-B014-4A9E-87A7-E96168666D99}"/>
              </a:ext>
            </a:extLst>
          </p:cNvPr>
          <p:cNvSpPr txBox="1">
            <a:spLocks noChangeArrowheads="1"/>
          </p:cNvSpPr>
          <p:nvPr/>
        </p:nvSpPr>
        <p:spPr bwMode="auto">
          <a:xfrm>
            <a:off x="5257800" y="446405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26" name="直線單箭頭接點 75">
            <a:extLst>
              <a:ext uri="{FF2B5EF4-FFF2-40B4-BE49-F238E27FC236}">
                <a16:creationId xmlns:a16="http://schemas.microsoft.com/office/drawing/2014/main" id="{F6941FC1-ACB1-4F29-B9D6-6E0163AF1B0A}"/>
              </a:ext>
            </a:extLst>
          </p:cNvPr>
          <p:cNvCxnSpPr>
            <a:cxnSpLocks noChangeShapeType="1"/>
          </p:cNvCxnSpPr>
          <p:nvPr/>
        </p:nvCxnSpPr>
        <p:spPr bwMode="auto">
          <a:xfrm>
            <a:off x="2573338" y="4640263"/>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9827" name="肘形接點 76">
            <a:extLst>
              <a:ext uri="{FF2B5EF4-FFF2-40B4-BE49-F238E27FC236}">
                <a16:creationId xmlns:a16="http://schemas.microsoft.com/office/drawing/2014/main" id="{0EED6B1A-913E-43CC-B3D8-A23BCA3A9BB3}"/>
              </a:ext>
            </a:extLst>
          </p:cNvPr>
          <p:cNvCxnSpPr>
            <a:cxnSpLocks noChangeShapeType="1"/>
            <a:stCxn id="289825" idx="3"/>
            <a:endCxn id="94" idx="1"/>
          </p:cNvCxnSpPr>
          <p:nvPr/>
        </p:nvCxnSpPr>
        <p:spPr bwMode="auto">
          <a:xfrm>
            <a:off x="6348413" y="4648200"/>
            <a:ext cx="1762125" cy="731838"/>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8" name="文字方塊 78">
            <a:extLst>
              <a:ext uri="{FF2B5EF4-FFF2-40B4-BE49-F238E27FC236}">
                <a16:creationId xmlns:a16="http://schemas.microsoft.com/office/drawing/2014/main" id="{15BD17FE-E981-4535-A99A-FDCAD5534D7E}"/>
              </a:ext>
            </a:extLst>
          </p:cNvPr>
          <p:cNvSpPr txBox="1">
            <a:spLocks noChangeArrowheads="1"/>
          </p:cNvSpPr>
          <p:nvPr/>
        </p:nvSpPr>
        <p:spPr bwMode="auto">
          <a:xfrm>
            <a:off x="5254625" y="5583238"/>
            <a:ext cx="1090613"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29" name="肘形接點 79">
            <a:extLst>
              <a:ext uri="{FF2B5EF4-FFF2-40B4-BE49-F238E27FC236}">
                <a16:creationId xmlns:a16="http://schemas.microsoft.com/office/drawing/2014/main" id="{5A515131-B1EF-4F74-9483-47BAB50C58FD}"/>
              </a:ext>
            </a:extLst>
          </p:cNvPr>
          <p:cNvCxnSpPr>
            <a:cxnSpLocks noChangeShapeType="1"/>
            <a:endCxn id="289820" idx="3"/>
          </p:cNvCxnSpPr>
          <p:nvPr/>
        </p:nvCxnSpPr>
        <p:spPr bwMode="auto">
          <a:xfrm rot="10800000" flipV="1">
            <a:off x="6345238" y="4914900"/>
            <a:ext cx="1749425" cy="412750"/>
          </a:xfrm>
          <a:prstGeom prst="bentConnector3">
            <a:avLst>
              <a:gd name="adj1" fmla="val 64014"/>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0" name="文字方塊 55">
            <a:extLst>
              <a:ext uri="{FF2B5EF4-FFF2-40B4-BE49-F238E27FC236}">
                <a16:creationId xmlns:a16="http://schemas.microsoft.com/office/drawing/2014/main" id="{76CACC20-01B7-45EE-8532-BD7369E06ED4}"/>
              </a:ext>
            </a:extLst>
          </p:cNvPr>
          <p:cNvSpPr txBox="1">
            <a:spLocks noChangeArrowheads="1"/>
          </p:cNvSpPr>
          <p:nvPr/>
        </p:nvSpPr>
        <p:spPr bwMode="auto">
          <a:xfrm>
            <a:off x="2919413" y="43957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4C0346E6-FAD8-4346-B59D-02BD9261D76E}"/>
              </a:ext>
            </a:extLst>
          </p:cNvPr>
          <p:cNvSpPr txBox="1"/>
          <p:nvPr/>
        </p:nvSpPr>
        <p:spPr>
          <a:xfrm>
            <a:off x="2919413" y="4014788"/>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itchFamily="18" charset="-120"/>
                <a:cs typeface="Times New Roman" panose="02020603050405020304" pitchFamily="18" charset="0"/>
              </a:rPr>
              <a:t>NAT Table for </a:t>
            </a:r>
            <a:r>
              <a:rPr lang="en-US" altLang="zh-TW">
                <a:latin typeface="Times New Roman" panose="02020603050405020304" pitchFamily="18" charset="0"/>
                <a:ea typeface="新細明體" pitchFamily="18" charset="-120"/>
                <a:cs typeface="Times New Roman" panose="02020603050405020304" pitchFamily="18" charset="0"/>
              </a:rPr>
              <a:t>G1</a:t>
            </a:r>
            <a:endParaRPr lang="zh-TW" altLang="en-US">
              <a:latin typeface="Times New Roman" panose="02020603050405020304" pitchFamily="18" charset="0"/>
              <a:ea typeface="新細明體" pitchFamily="18" charset="-120"/>
              <a:cs typeface="Times New Roman" panose="02020603050405020304" pitchFamily="18" charset="0"/>
            </a:endParaRPr>
          </a:p>
        </p:txBody>
      </p:sp>
      <p:sp>
        <p:nvSpPr>
          <p:cNvPr id="289832" name="文字方塊 57">
            <a:extLst>
              <a:ext uri="{FF2B5EF4-FFF2-40B4-BE49-F238E27FC236}">
                <a16:creationId xmlns:a16="http://schemas.microsoft.com/office/drawing/2014/main" id="{A957B259-1B35-4A99-BEC1-067A028E111C}"/>
              </a:ext>
            </a:extLst>
          </p:cNvPr>
          <p:cNvSpPr txBox="1">
            <a:spLocks noChangeArrowheads="1"/>
          </p:cNvSpPr>
          <p:nvPr/>
        </p:nvSpPr>
        <p:spPr bwMode="auto">
          <a:xfrm>
            <a:off x="3887788" y="4395788"/>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33" name="文字方塊 73">
            <a:extLst>
              <a:ext uri="{FF2B5EF4-FFF2-40B4-BE49-F238E27FC236}">
                <a16:creationId xmlns:a16="http://schemas.microsoft.com/office/drawing/2014/main" id="{14644B38-651E-4D05-8935-A0B342FC37EE}"/>
              </a:ext>
            </a:extLst>
          </p:cNvPr>
          <p:cNvSpPr txBox="1">
            <a:spLocks noChangeArrowheads="1"/>
          </p:cNvSpPr>
          <p:nvPr/>
        </p:nvSpPr>
        <p:spPr bwMode="auto">
          <a:xfrm>
            <a:off x="2919413" y="47672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34" name="文字方塊 74">
            <a:extLst>
              <a:ext uri="{FF2B5EF4-FFF2-40B4-BE49-F238E27FC236}">
                <a16:creationId xmlns:a16="http://schemas.microsoft.com/office/drawing/2014/main" id="{9EB946DE-61D4-42A0-BB10-776CC39943A6}"/>
              </a:ext>
            </a:extLst>
          </p:cNvPr>
          <p:cNvSpPr txBox="1">
            <a:spLocks noChangeArrowheads="1"/>
          </p:cNvSpPr>
          <p:nvPr/>
        </p:nvSpPr>
        <p:spPr bwMode="auto">
          <a:xfrm>
            <a:off x="3887788" y="4767263"/>
            <a:ext cx="969962" cy="369887"/>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89835" name="直線單箭頭接點 86">
            <a:extLst>
              <a:ext uri="{FF2B5EF4-FFF2-40B4-BE49-F238E27FC236}">
                <a16:creationId xmlns:a16="http://schemas.microsoft.com/office/drawing/2014/main" id="{C87AAA4C-8EC1-4C11-AD75-58A076BD34AB}"/>
              </a:ext>
            </a:extLst>
          </p:cNvPr>
          <p:cNvCxnSpPr>
            <a:cxnSpLocks noChangeShapeType="1"/>
          </p:cNvCxnSpPr>
          <p:nvPr/>
        </p:nvCxnSpPr>
        <p:spPr bwMode="auto">
          <a:xfrm flipH="1">
            <a:off x="2624138" y="5330825"/>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9836" name="直線單箭頭接點 87">
            <a:extLst>
              <a:ext uri="{FF2B5EF4-FFF2-40B4-BE49-F238E27FC236}">
                <a16:creationId xmlns:a16="http://schemas.microsoft.com/office/drawing/2014/main" id="{DC338BB1-981F-46D7-8852-454B2A5C3CCA}"/>
              </a:ext>
            </a:extLst>
          </p:cNvPr>
          <p:cNvCxnSpPr>
            <a:cxnSpLocks noChangeShapeType="1"/>
          </p:cNvCxnSpPr>
          <p:nvPr/>
        </p:nvCxnSpPr>
        <p:spPr bwMode="auto">
          <a:xfrm flipH="1">
            <a:off x="2624138" y="5757863"/>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7" name="文字方塊 91">
            <a:extLst>
              <a:ext uri="{FF2B5EF4-FFF2-40B4-BE49-F238E27FC236}">
                <a16:creationId xmlns:a16="http://schemas.microsoft.com/office/drawing/2014/main" id="{AFA02740-8BBE-4BC1-A487-26859332EFE9}"/>
              </a:ext>
            </a:extLst>
          </p:cNvPr>
          <p:cNvSpPr txBox="1">
            <a:spLocks noChangeArrowheads="1"/>
          </p:cNvSpPr>
          <p:nvPr/>
        </p:nvSpPr>
        <p:spPr bwMode="auto">
          <a:xfrm>
            <a:off x="942975" y="3649663"/>
            <a:ext cx="2147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different external hosts</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94" name="框架 93">
            <a:extLst>
              <a:ext uri="{FF2B5EF4-FFF2-40B4-BE49-F238E27FC236}">
                <a16:creationId xmlns:a16="http://schemas.microsoft.com/office/drawing/2014/main" id="{A0674BC5-5145-420B-9054-2CF728E4DCBE}"/>
              </a:ext>
            </a:extLst>
          </p:cNvPr>
          <p:cNvSpPr/>
          <p:nvPr/>
        </p:nvSpPr>
        <p:spPr bwMode="auto">
          <a:xfrm>
            <a:off x="8110538" y="5151438"/>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itchFamily="18" charset="-120"/>
                <a:cs typeface="Times New Roman" panose="02020603050405020304" pitchFamily="18" charset="0"/>
              </a:rPr>
              <a:t>D2</a:t>
            </a:r>
            <a:endParaRPr lang="zh-TW" altLang="en-US" b="0">
              <a:latin typeface="Times New Roman" panose="02020603050405020304" pitchFamily="18" charset="0"/>
              <a:ea typeface="新細明體" pitchFamily="18" charset="-120"/>
              <a:cs typeface="Times New Roman" panose="02020603050405020304" pitchFamily="18" charset="0"/>
            </a:endParaRPr>
          </a:p>
        </p:txBody>
      </p:sp>
      <p:sp>
        <p:nvSpPr>
          <p:cNvPr id="289839" name="文字方塊 109">
            <a:extLst>
              <a:ext uri="{FF2B5EF4-FFF2-40B4-BE49-F238E27FC236}">
                <a16:creationId xmlns:a16="http://schemas.microsoft.com/office/drawing/2014/main" id="{40646A32-F62B-4BC4-B479-C22A469816E6}"/>
              </a:ext>
            </a:extLst>
          </p:cNvPr>
          <p:cNvSpPr txBox="1">
            <a:spLocks noChangeArrowheads="1"/>
          </p:cNvSpPr>
          <p:nvPr/>
        </p:nvSpPr>
        <p:spPr bwMode="auto">
          <a:xfrm>
            <a:off x="1531938" y="5143500"/>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89840" name="文字方塊 110">
            <a:extLst>
              <a:ext uri="{FF2B5EF4-FFF2-40B4-BE49-F238E27FC236}">
                <a16:creationId xmlns:a16="http://schemas.microsoft.com/office/drawing/2014/main" id="{41C1C97E-DDD7-47A3-B76D-97CD224341D6}"/>
              </a:ext>
            </a:extLst>
          </p:cNvPr>
          <p:cNvSpPr txBox="1">
            <a:spLocks noChangeArrowheads="1"/>
          </p:cNvSpPr>
          <p:nvPr/>
        </p:nvSpPr>
        <p:spPr bwMode="auto">
          <a:xfrm>
            <a:off x="1531938" y="5583238"/>
            <a:ext cx="1052512" cy="368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12" name="左-上雙向箭號 111">
            <a:extLst>
              <a:ext uri="{FF2B5EF4-FFF2-40B4-BE49-F238E27FC236}">
                <a16:creationId xmlns:a16="http://schemas.microsoft.com/office/drawing/2014/main" id="{DBF314BC-4909-4F90-BBD9-511BEB60751B}"/>
              </a:ext>
            </a:extLst>
          </p:cNvPr>
          <p:cNvSpPr/>
          <p:nvPr/>
        </p:nvSpPr>
        <p:spPr bwMode="auto">
          <a:xfrm>
            <a:off x="3419475" y="5149850"/>
            <a:ext cx="604838" cy="5651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289842" name="Rectangle 1">
            <a:extLst>
              <a:ext uri="{FF2B5EF4-FFF2-40B4-BE49-F238E27FC236}">
                <a16:creationId xmlns:a16="http://schemas.microsoft.com/office/drawing/2014/main" id="{29D31DD1-1EFC-4F9E-B081-A8293736A726}"/>
              </a:ext>
            </a:extLst>
          </p:cNvPr>
          <p:cNvSpPr>
            <a:spLocks noChangeArrowheads="1"/>
          </p:cNvSpPr>
          <p:nvPr/>
        </p:nvSpPr>
        <p:spPr bwMode="auto">
          <a:xfrm>
            <a:off x="771525" y="804863"/>
            <a:ext cx="77771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400">
                <a:solidFill>
                  <a:srgbClr val="FF0000"/>
                </a:solidFill>
              </a:rPr>
              <a:t>P1</a:t>
            </a:r>
            <a:r>
              <a:rPr lang="en-US" altLang="en-US" sz="1400"/>
              <a:t>- Source address(private Address) , </a:t>
            </a:r>
            <a:r>
              <a:rPr lang="en-US" altLang="en-US" sz="1400">
                <a:solidFill>
                  <a:srgbClr val="FF0000"/>
                </a:solidFill>
              </a:rPr>
              <a:t>D1</a:t>
            </a:r>
            <a:r>
              <a:rPr lang="en-US" altLang="en-US" sz="1400"/>
              <a:t>-Destination address, </a:t>
            </a:r>
            <a:r>
              <a:rPr lang="en-US" altLang="en-US" sz="1400">
                <a:solidFill>
                  <a:srgbClr val="FF0000"/>
                </a:solidFill>
              </a:rPr>
              <a:t>G1</a:t>
            </a:r>
            <a:r>
              <a:rPr lang="en-US" altLang="en-US" sz="1400"/>
              <a:t>-Global IP</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頁尾版面配置區 1">
            <a:extLst>
              <a:ext uri="{FF2B5EF4-FFF2-40B4-BE49-F238E27FC236}">
                <a16:creationId xmlns:a16="http://schemas.microsoft.com/office/drawing/2014/main" id="{0DDAA42F-F936-4CA4-8904-5246C9015E8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91843" name="投影片編號版面配置區 2">
            <a:extLst>
              <a:ext uri="{FF2B5EF4-FFF2-40B4-BE49-F238E27FC236}">
                <a16:creationId xmlns:a16="http://schemas.microsoft.com/office/drawing/2014/main" id="{2C8BE5A3-35A5-4620-BDAD-CD5E9BC4E1F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DFC0DAA-74FD-47E1-BB50-220A0D988B9A}" type="slidenum">
              <a:rPr lang="en-US" altLang="zh-TW" b="0" smtClean="0"/>
              <a:pPr/>
              <a:t>156</a:t>
            </a:fld>
            <a:endParaRPr lang="en-US" altLang="zh-TW" b="0"/>
          </a:p>
        </p:txBody>
      </p:sp>
      <p:sp>
        <p:nvSpPr>
          <p:cNvPr id="291844" name="Rectangle 2">
            <a:extLst>
              <a:ext uri="{FF2B5EF4-FFF2-40B4-BE49-F238E27FC236}">
                <a16:creationId xmlns:a16="http://schemas.microsoft.com/office/drawing/2014/main" id="{0CE2A70A-8F1A-42F2-AD0E-524F5002FB54}"/>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only IP addresses (2)</a:t>
            </a:r>
          </a:p>
        </p:txBody>
      </p:sp>
      <p:cxnSp>
        <p:nvCxnSpPr>
          <p:cNvPr id="291845" name="直線單箭頭接點 90">
            <a:extLst>
              <a:ext uri="{FF2B5EF4-FFF2-40B4-BE49-F238E27FC236}">
                <a16:creationId xmlns:a16="http://schemas.microsoft.com/office/drawing/2014/main" id="{8A521EF9-9CE5-4B5D-9C72-1B9F9F7287E7}"/>
              </a:ext>
            </a:extLst>
          </p:cNvPr>
          <p:cNvCxnSpPr>
            <a:cxnSpLocks noChangeShapeType="1"/>
            <a:endCxn id="291870" idx="3"/>
          </p:cNvCxnSpPr>
          <p:nvPr/>
        </p:nvCxnSpPr>
        <p:spPr bwMode="auto">
          <a:xfrm flipH="1">
            <a:off x="2579688" y="5905500"/>
            <a:ext cx="2674937" cy="3810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46" name="直線單箭頭接點 86">
            <a:extLst>
              <a:ext uri="{FF2B5EF4-FFF2-40B4-BE49-F238E27FC236}">
                <a16:creationId xmlns:a16="http://schemas.microsoft.com/office/drawing/2014/main" id="{6FFC70D2-28B3-4A29-94F5-85BD27520520}"/>
              </a:ext>
            </a:extLst>
          </p:cNvPr>
          <p:cNvCxnSpPr>
            <a:cxnSpLocks noChangeShapeType="1"/>
            <a:stCxn id="291853" idx="1"/>
            <a:endCxn id="291869" idx="3"/>
          </p:cNvCxnSpPr>
          <p:nvPr/>
        </p:nvCxnSpPr>
        <p:spPr bwMode="auto">
          <a:xfrm flipH="1">
            <a:off x="2573338" y="4926013"/>
            <a:ext cx="2681287" cy="42862"/>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47" name="文字方塊 52">
            <a:extLst>
              <a:ext uri="{FF2B5EF4-FFF2-40B4-BE49-F238E27FC236}">
                <a16:creationId xmlns:a16="http://schemas.microsoft.com/office/drawing/2014/main" id="{EA108B4D-CE4E-4F69-BAF9-5156E44217CE}"/>
              </a:ext>
            </a:extLst>
          </p:cNvPr>
          <p:cNvSpPr txBox="1">
            <a:spLocks noChangeArrowheads="1"/>
          </p:cNvSpPr>
          <p:nvPr/>
        </p:nvSpPr>
        <p:spPr bwMode="auto">
          <a:xfrm>
            <a:off x="1527175" y="4318000"/>
            <a:ext cx="10525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48" name="文字方塊 53">
            <a:extLst>
              <a:ext uri="{FF2B5EF4-FFF2-40B4-BE49-F238E27FC236}">
                <a16:creationId xmlns:a16="http://schemas.microsoft.com/office/drawing/2014/main" id="{BD3A21DF-442A-4517-8304-529B3F1CC778}"/>
              </a:ext>
            </a:extLst>
          </p:cNvPr>
          <p:cNvSpPr txBox="1">
            <a:spLocks noChangeArrowheads="1"/>
          </p:cNvSpPr>
          <p:nvPr/>
        </p:nvSpPr>
        <p:spPr bwMode="auto">
          <a:xfrm>
            <a:off x="5260975" y="4318000"/>
            <a:ext cx="1090613" cy="369888"/>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49" name="直線單箭頭接點 54">
            <a:extLst>
              <a:ext uri="{FF2B5EF4-FFF2-40B4-BE49-F238E27FC236}">
                <a16:creationId xmlns:a16="http://schemas.microsoft.com/office/drawing/2014/main" id="{3C9CEC0E-06F8-449A-A002-923DF52AC0E5}"/>
              </a:ext>
            </a:extLst>
          </p:cNvPr>
          <p:cNvCxnSpPr>
            <a:cxnSpLocks noChangeShapeType="1"/>
            <a:stCxn id="291847" idx="3"/>
            <a:endCxn id="291848" idx="1"/>
          </p:cNvCxnSpPr>
          <p:nvPr/>
        </p:nvCxnSpPr>
        <p:spPr bwMode="auto">
          <a:xfrm>
            <a:off x="2579688" y="45021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雲朵形 58">
            <a:extLst>
              <a:ext uri="{FF2B5EF4-FFF2-40B4-BE49-F238E27FC236}">
                <a16:creationId xmlns:a16="http://schemas.microsoft.com/office/drawing/2014/main" id="{FD81A1C4-08AA-4E70-9A3A-1B7E286C801C}"/>
              </a:ext>
            </a:extLst>
          </p:cNvPr>
          <p:cNvSpPr/>
          <p:nvPr/>
        </p:nvSpPr>
        <p:spPr bwMode="auto">
          <a:xfrm>
            <a:off x="6616700" y="5106988"/>
            <a:ext cx="1190625" cy="858837"/>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60" name="框架 59">
            <a:extLst>
              <a:ext uri="{FF2B5EF4-FFF2-40B4-BE49-F238E27FC236}">
                <a16:creationId xmlns:a16="http://schemas.microsoft.com/office/drawing/2014/main" id="{343D8278-DAF4-43C2-B52D-7861D0C6AE52}"/>
              </a:ext>
            </a:extLst>
          </p:cNvPr>
          <p:cNvSpPr/>
          <p:nvPr/>
        </p:nvSpPr>
        <p:spPr bwMode="auto">
          <a:xfrm>
            <a:off x="8110538" y="51879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291852" name="肘形接點 60">
            <a:extLst>
              <a:ext uri="{FF2B5EF4-FFF2-40B4-BE49-F238E27FC236}">
                <a16:creationId xmlns:a16="http://schemas.microsoft.com/office/drawing/2014/main" id="{9BCFF843-0889-4E0E-9272-D88A57E2A2B3}"/>
              </a:ext>
            </a:extLst>
          </p:cNvPr>
          <p:cNvCxnSpPr>
            <a:cxnSpLocks noChangeShapeType="1"/>
            <a:stCxn id="291848" idx="3"/>
          </p:cNvCxnSpPr>
          <p:nvPr/>
        </p:nvCxnSpPr>
        <p:spPr bwMode="auto">
          <a:xfrm>
            <a:off x="6351588" y="4502150"/>
            <a:ext cx="1758950" cy="76835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53" name="文字方塊 61">
            <a:extLst>
              <a:ext uri="{FF2B5EF4-FFF2-40B4-BE49-F238E27FC236}">
                <a16:creationId xmlns:a16="http://schemas.microsoft.com/office/drawing/2014/main" id="{75EC31B9-25A6-4446-9010-0D3DDE019901}"/>
              </a:ext>
            </a:extLst>
          </p:cNvPr>
          <p:cNvSpPr txBox="1">
            <a:spLocks noChangeArrowheads="1"/>
          </p:cNvSpPr>
          <p:nvPr/>
        </p:nvSpPr>
        <p:spPr bwMode="auto">
          <a:xfrm>
            <a:off x="5254625" y="47402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54" name="肘形接點 62">
            <a:extLst>
              <a:ext uri="{FF2B5EF4-FFF2-40B4-BE49-F238E27FC236}">
                <a16:creationId xmlns:a16="http://schemas.microsoft.com/office/drawing/2014/main" id="{1AC3B460-229C-4C5C-AF88-4A8531E5FD36}"/>
              </a:ext>
            </a:extLst>
          </p:cNvPr>
          <p:cNvCxnSpPr>
            <a:cxnSpLocks noChangeShapeType="1"/>
            <a:endCxn id="291853" idx="3"/>
          </p:cNvCxnSpPr>
          <p:nvPr/>
        </p:nvCxnSpPr>
        <p:spPr bwMode="auto">
          <a:xfrm rot="10800000">
            <a:off x="6345238" y="4926013"/>
            <a:ext cx="1739900" cy="444500"/>
          </a:xfrm>
          <a:prstGeom prst="bentConnector3">
            <a:avLst>
              <a:gd name="adj1" fmla="val 54333"/>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55" name="文字方塊 67">
            <a:extLst>
              <a:ext uri="{FF2B5EF4-FFF2-40B4-BE49-F238E27FC236}">
                <a16:creationId xmlns:a16="http://schemas.microsoft.com/office/drawing/2014/main" id="{DAECE2FD-123C-4E63-BBCE-E417C3572835}"/>
              </a:ext>
            </a:extLst>
          </p:cNvPr>
          <p:cNvSpPr txBox="1">
            <a:spLocks noChangeArrowheads="1"/>
          </p:cNvSpPr>
          <p:nvPr/>
        </p:nvSpPr>
        <p:spPr bwMode="auto">
          <a:xfrm>
            <a:off x="415925" y="4997450"/>
            <a:ext cx="1003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56" name="文字方塊 70">
            <a:extLst>
              <a:ext uri="{FF2B5EF4-FFF2-40B4-BE49-F238E27FC236}">
                <a16:creationId xmlns:a16="http://schemas.microsoft.com/office/drawing/2014/main" id="{CF558967-0660-4139-9858-87752EA95895}"/>
              </a:ext>
            </a:extLst>
          </p:cNvPr>
          <p:cNvSpPr txBox="1">
            <a:spLocks noChangeArrowheads="1"/>
          </p:cNvSpPr>
          <p:nvPr/>
        </p:nvSpPr>
        <p:spPr bwMode="auto">
          <a:xfrm>
            <a:off x="1527175" y="5316538"/>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57" name="文字方塊 72">
            <a:extLst>
              <a:ext uri="{FF2B5EF4-FFF2-40B4-BE49-F238E27FC236}">
                <a16:creationId xmlns:a16="http://schemas.microsoft.com/office/drawing/2014/main" id="{EFEE2ABD-2682-4112-AF40-3EC2C8E3E1D8}"/>
              </a:ext>
            </a:extLst>
          </p:cNvPr>
          <p:cNvSpPr txBox="1">
            <a:spLocks noChangeArrowheads="1"/>
          </p:cNvSpPr>
          <p:nvPr/>
        </p:nvSpPr>
        <p:spPr bwMode="auto">
          <a:xfrm>
            <a:off x="5257800" y="5316538"/>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58" name="直線單箭頭接點 75">
            <a:extLst>
              <a:ext uri="{FF2B5EF4-FFF2-40B4-BE49-F238E27FC236}">
                <a16:creationId xmlns:a16="http://schemas.microsoft.com/office/drawing/2014/main" id="{601CCF16-DF24-4503-973D-21397E8AF831}"/>
              </a:ext>
            </a:extLst>
          </p:cNvPr>
          <p:cNvCxnSpPr>
            <a:cxnSpLocks noChangeShapeType="1"/>
          </p:cNvCxnSpPr>
          <p:nvPr/>
        </p:nvCxnSpPr>
        <p:spPr bwMode="auto">
          <a:xfrm>
            <a:off x="2573338" y="5494338"/>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59" name="肘形接點 76">
            <a:extLst>
              <a:ext uri="{FF2B5EF4-FFF2-40B4-BE49-F238E27FC236}">
                <a16:creationId xmlns:a16="http://schemas.microsoft.com/office/drawing/2014/main" id="{D6C52411-2F08-4485-83F1-02A6C5F412B1}"/>
              </a:ext>
            </a:extLst>
          </p:cNvPr>
          <p:cNvCxnSpPr>
            <a:cxnSpLocks noChangeShapeType="1"/>
            <a:stCxn id="291857" idx="3"/>
          </p:cNvCxnSpPr>
          <p:nvPr/>
        </p:nvCxnSpPr>
        <p:spPr bwMode="auto">
          <a:xfrm flipV="1">
            <a:off x="6348413" y="5468938"/>
            <a:ext cx="1736725" cy="33337"/>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60" name="文字方塊 78">
            <a:extLst>
              <a:ext uri="{FF2B5EF4-FFF2-40B4-BE49-F238E27FC236}">
                <a16:creationId xmlns:a16="http://schemas.microsoft.com/office/drawing/2014/main" id="{E89C795C-3772-468B-A4A4-A362446CD706}"/>
              </a:ext>
            </a:extLst>
          </p:cNvPr>
          <p:cNvSpPr txBox="1">
            <a:spLocks noChangeArrowheads="1"/>
          </p:cNvSpPr>
          <p:nvPr/>
        </p:nvSpPr>
        <p:spPr bwMode="auto">
          <a:xfrm>
            <a:off x="5262563" y="5756275"/>
            <a:ext cx="1089025"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61" name="肘形接點 79">
            <a:extLst>
              <a:ext uri="{FF2B5EF4-FFF2-40B4-BE49-F238E27FC236}">
                <a16:creationId xmlns:a16="http://schemas.microsoft.com/office/drawing/2014/main" id="{EDCDF77C-53C5-4CAB-9D4B-49E62DEDB0E9}"/>
              </a:ext>
            </a:extLst>
          </p:cNvPr>
          <p:cNvCxnSpPr>
            <a:cxnSpLocks noChangeShapeType="1"/>
            <a:endCxn id="291860" idx="3"/>
          </p:cNvCxnSpPr>
          <p:nvPr/>
        </p:nvCxnSpPr>
        <p:spPr bwMode="auto">
          <a:xfrm rot="10800000" flipV="1">
            <a:off x="6351588" y="5586413"/>
            <a:ext cx="1765300" cy="354012"/>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62" name="文字方塊 55">
            <a:extLst>
              <a:ext uri="{FF2B5EF4-FFF2-40B4-BE49-F238E27FC236}">
                <a16:creationId xmlns:a16="http://schemas.microsoft.com/office/drawing/2014/main" id="{B2F26CAB-6F7A-498D-B260-F27FE51840CA}"/>
              </a:ext>
            </a:extLst>
          </p:cNvPr>
          <p:cNvSpPr txBox="1">
            <a:spLocks noChangeArrowheads="1"/>
          </p:cNvSpPr>
          <p:nvPr/>
        </p:nvSpPr>
        <p:spPr bwMode="auto">
          <a:xfrm>
            <a:off x="2919413"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57" name="文字方塊 56">
            <a:extLst>
              <a:ext uri="{FF2B5EF4-FFF2-40B4-BE49-F238E27FC236}">
                <a16:creationId xmlns:a16="http://schemas.microsoft.com/office/drawing/2014/main" id="{EF50E809-9E25-4BA0-9868-04F81332CDF2}"/>
              </a:ext>
            </a:extLst>
          </p:cNvPr>
          <p:cNvSpPr txBox="1"/>
          <p:nvPr/>
        </p:nvSpPr>
        <p:spPr>
          <a:xfrm>
            <a:off x="2919413" y="4311650"/>
            <a:ext cx="1936750" cy="381000"/>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itchFamily="18" charset="-120"/>
                <a:cs typeface="Times New Roman" panose="02020603050405020304" pitchFamily="18" charset="0"/>
              </a:rPr>
              <a:t>NAT Table for </a:t>
            </a:r>
            <a:r>
              <a:rPr lang="en-US" altLang="zh-TW">
                <a:latin typeface="Times New Roman" panose="02020603050405020304" pitchFamily="18" charset="0"/>
                <a:ea typeface="新細明體" pitchFamily="18" charset="-120"/>
                <a:cs typeface="Times New Roman" panose="02020603050405020304" pitchFamily="18" charset="0"/>
              </a:rPr>
              <a:t>G1</a:t>
            </a:r>
            <a:endParaRPr lang="zh-TW" altLang="en-US">
              <a:latin typeface="Times New Roman" panose="02020603050405020304" pitchFamily="18" charset="0"/>
              <a:ea typeface="新細明體" pitchFamily="18" charset="-120"/>
              <a:cs typeface="Times New Roman" panose="02020603050405020304" pitchFamily="18" charset="0"/>
            </a:endParaRPr>
          </a:p>
        </p:txBody>
      </p:sp>
      <p:sp>
        <p:nvSpPr>
          <p:cNvPr id="291864" name="文字方塊 57">
            <a:extLst>
              <a:ext uri="{FF2B5EF4-FFF2-40B4-BE49-F238E27FC236}">
                <a16:creationId xmlns:a16="http://schemas.microsoft.com/office/drawing/2014/main" id="{824C38F3-CC67-46B7-8675-97F0AE5E0E1F}"/>
              </a:ext>
            </a:extLst>
          </p:cNvPr>
          <p:cNvSpPr txBox="1">
            <a:spLocks noChangeArrowheads="1"/>
          </p:cNvSpPr>
          <p:nvPr/>
        </p:nvSpPr>
        <p:spPr bwMode="auto">
          <a:xfrm>
            <a:off x="3887788" y="46926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65" name="文字方塊 47">
            <a:extLst>
              <a:ext uri="{FF2B5EF4-FFF2-40B4-BE49-F238E27FC236}">
                <a16:creationId xmlns:a16="http://schemas.microsoft.com/office/drawing/2014/main" id="{FA141A21-A329-4347-AA60-2C322A966015}"/>
              </a:ext>
            </a:extLst>
          </p:cNvPr>
          <p:cNvSpPr txBox="1">
            <a:spLocks noChangeArrowheads="1"/>
          </p:cNvSpPr>
          <p:nvPr/>
        </p:nvSpPr>
        <p:spPr bwMode="auto">
          <a:xfrm>
            <a:off x="1155700" y="3975100"/>
            <a:ext cx="1806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Same external host</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66" name="文字方塊 63">
            <a:extLst>
              <a:ext uri="{FF2B5EF4-FFF2-40B4-BE49-F238E27FC236}">
                <a16:creationId xmlns:a16="http://schemas.microsoft.com/office/drawing/2014/main" id="{FC84A96C-B4DE-49DE-9960-F71ADAF4FE13}"/>
              </a:ext>
            </a:extLst>
          </p:cNvPr>
          <p:cNvSpPr txBox="1">
            <a:spLocks noChangeArrowheads="1"/>
          </p:cNvSpPr>
          <p:nvPr/>
        </p:nvSpPr>
        <p:spPr bwMode="auto">
          <a:xfrm>
            <a:off x="2919413"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65" name="文字方塊 64">
            <a:extLst>
              <a:ext uri="{FF2B5EF4-FFF2-40B4-BE49-F238E27FC236}">
                <a16:creationId xmlns:a16="http://schemas.microsoft.com/office/drawing/2014/main" id="{907AEA05-5B44-48A6-9C43-DEE965C63034}"/>
              </a:ext>
            </a:extLst>
          </p:cNvPr>
          <p:cNvSpPr txBox="1"/>
          <p:nvPr/>
        </p:nvSpPr>
        <p:spPr>
          <a:xfrm>
            <a:off x="2919413" y="5273675"/>
            <a:ext cx="1936750" cy="382588"/>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itchFamily="18" charset="-120"/>
                <a:cs typeface="Times New Roman" panose="02020603050405020304" pitchFamily="18" charset="0"/>
              </a:rPr>
              <a:t>NAT Table for </a:t>
            </a:r>
            <a:r>
              <a:rPr lang="en-US" altLang="zh-TW">
                <a:latin typeface="Times New Roman" panose="02020603050405020304" pitchFamily="18" charset="0"/>
                <a:ea typeface="新細明體" pitchFamily="18" charset="-120"/>
                <a:cs typeface="Times New Roman" panose="02020603050405020304" pitchFamily="18" charset="0"/>
              </a:rPr>
              <a:t>G2</a:t>
            </a:r>
            <a:endParaRPr lang="zh-TW" altLang="en-US">
              <a:latin typeface="Times New Roman" panose="02020603050405020304" pitchFamily="18" charset="0"/>
              <a:ea typeface="新細明體" pitchFamily="18" charset="-120"/>
              <a:cs typeface="Times New Roman" panose="02020603050405020304" pitchFamily="18" charset="0"/>
            </a:endParaRPr>
          </a:p>
        </p:txBody>
      </p:sp>
      <p:sp>
        <p:nvSpPr>
          <p:cNvPr id="291868" name="文字方塊 65">
            <a:extLst>
              <a:ext uri="{FF2B5EF4-FFF2-40B4-BE49-F238E27FC236}">
                <a16:creationId xmlns:a16="http://schemas.microsoft.com/office/drawing/2014/main" id="{B7CAA4BA-B3C2-4C53-87D2-215D49325DCD}"/>
              </a:ext>
            </a:extLst>
          </p:cNvPr>
          <p:cNvSpPr txBox="1">
            <a:spLocks noChangeArrowheads="1"/>
          </p:cNvSpPr>
          <p:nvPr/>
        </p:nvSpPr>
        <p:spPr bwMode="auto">
          <a:xfrm>
            <a:off x="3887788" y="5656263"/>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69" name="文字方塊 84">
            <a:extLst>
              <a:ext uri="{FF2B5EF4-FFF2-40B4-BE49-F238E27FC236}">
                <a16:creationId xmlns:a16="http://schemas.microsoft.com/office/drawing/2014/main" id="{E10943EB-2138-4F7C-B1D8-7AE97F425C3B}"/>
              </a:ext>
            </a:extLst>
          </p:cNvPr>
          <p:cNvSpPr txBox="1">
            <a:spLocks noChangeArrowheads="1"/>
          </p:cNvSpPr>
          <p:nvPr/>
        </p:nvSpPr>
        <p:spPr bwMode="auto">
          <a:xfrm>
            <a:off x="1527175" y="4783138"/>
            <a:ext cx="1046163" cy="37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70" name="文字方塊 91">
            <a:extLst>
              <a:ext uri="{FF2B5EF4-FFF2-40B4-BE49-F238E27FC236}">
                <a16:creationId xmlns:a16="http://schemas.microsoft.com/office/drawing/2014/main" id="{04FB2EF5-CC94-424F-87AC-29C8E036E627}"/>
              </a:ext>
            </a:extLst>
          </p:cNvPr>
          <p:cNvSpPr txBox="1">
            <a:spLocks noChangeArrowheads="1"/>
          </p:cNvSpPr>
          <p:nvPr/>
        </p:nvSpPr>
        <p:spPr bwMode="auto">
          <a:xfrm>
            <a:off x="1527175" y="5759450"/>
            <a:ext cx="10525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71" name="矩形 29">
            <a:extLst>
              <a:ext uri="{FF2B5EF4-FFF2-40B4-BE49-F238E27FC236}">
                <a16:creationId xmlns:a16="http://schemas.microsoft.com/office/drawing/2014/main" id="{AF889F3F-56E9-43DB-85A3-B82673B4A397}"/>
              </a:ext>
            </a:extLst>
          </p:cNvPr>
          <p:cNvSpPr>
            <a:spLocks noChangeArrowheads="1"/>
          </p:cNvSpPr>
          <p:nvPr/>
        </p:nvSpPr>
        <p:spPr bwMode="auto">
          <a:xfrm>
            <a:off x="2970213" y="3962400"/>
            <a:ext cx="190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2 global addresses</a:t>
            </a:r>
            <a:endParaRPr lang="zh-TW" altLang="en-US"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72" name="文字方塊 151">
            <a:extLst>
              <a:ext uri="{FF2B5EF4-FFF2-40B4-BE49-F238E27FC236}">
                <a16:creationId xmlns:a16="http://schemas.microsoft.com/office/drawing/2014/main" id="{5FAEC26A-CB83-4A13-A025-CD6751EE9222}"/>
              </a:ext>
            </a:extLst>
          </p:cNvPr>
          <p:cNvSpPr txBox="1">
            <a:spLocks noChangeArrowheads="1"/>
          </p:cNvSpPr>
          <p:nvPr/>
        </p:nvSpPr>
        <p:spPr bwMode="auto">
          <a:xfrm>
            <a:off x="1527175" y="1497013"/>
            <a:ext cx="10525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73" name="文字方塊 152">
            <a:extLst>
              <a:ext uri="{FF2B5EF4-FFF2-40B4-BE49-F238E27FC236}">
                <a16:creationId xmlns:a16="http://schemas.microsoft.com/office/drawing/2014/main" id="{1AB56251-2FA1-497B-BD56-16FFDBCD5970}"/>
              </a:ext>
            </a:extLst>
          </p:cNvPr>
          <p:cNvSpPr txBox="1">
            <a:spLocks noChangeArrowheads="1"/>
          </p:cNvSpPr>
          <p:nvPr/>
        </p:nvSpPr>
        <p:spPr bwMode="auto">
          <a:xfrm>
            <a:off x="5260975" y="1497013"/>
            <a:ext cx="1090613" cy="369887"/>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74" name="直線單箭頭接點 153">
            <a:extLst>
              <a:ext uri="{FF2B5EF4-FFF2-40B4-BE49-F238E27FC236}">
                <a16:creationId xmlns:a16="http://schemas.microsoft.com/office/drawing/2014/main" id="{E6C7FAC8-63A6-4398-8979-1AC3BE2FB86E}"/>
              </a:ext>
            </a:extLst>
          </p:cNvPr>
          <p:cNvCxnSpPr>
            <a:cxnSpLocks noChangeShapeType="1"/>
            <a:stCxn id="291872" idx="3"/>
            <a:endCxn id="291873" idx="1"/>
          </p:cNvCxnSpPr>
          <p:nvPr/>
        </p:nvCxnSpPr>
        <p:spPr bwMode="auto">
          <a:xfrm>
            <a:off x="2579688" y="1682750"/>
            <a:ext cx="26812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 name="雲朵形 154">
            <a:extLst>
              <a:ext uri="{FF2B5EF4-FFF2-40B4-BE49-F238E27FC236}">
                <a16:creationId xmlns:a16="http://schemas.microsoft.com/office/drawing/2014/main" id="{F8655DF9-BBD9-468D-A6CE-35AD732A32CB}"/>
              </a:ext>
            </a:extLst>
          </p:cNvPr>
          <p:cNvSpPr/>
          <p:nvPr/>
        </p:nvSpPr>
        <p:spPr bwMode="auto">
          <a:xfrm>
            <a:off x="6616700" y="2286000"/>
            <a:ext cx="1190625" cy="858838"/>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sp>
        <p:nvSpPr>
          <p:cNvPr id="156" name="框架 155">
            <a:extLst>
              <a:ext uri="{FF2B5EF4-FFF2-40B4-BE49-F238E27FC236}">
                <a16:creationId xmlns:a16="http://schemas.microsoft.com/office/drawing/2014/main" id="{614C78FD-DEDF-45C0-84C2-84D7CD358D23}"/>
              </a:ext>
            </a:extLst>
          </p:cNvPr>
          <p:cNvSpPr/>
          <p:nvPr/>
        </p:nvSpPr>
        <p:spPr bwMode="auto">
          <a:xfrm>
            <a:off x="8110538" y="2368550"/>
            <a:ext cx="609600" cy="457200"/>
          </a:xfrm>
          <a:prstGeom prst="frame">
            <a:avLst/>
          </a:prstGeom>
          <a:solidFill>
            <a:srgbClr val="FFFF00"/>
          </a:solidFill>
          <a:ln w="9525" cap="flat" cmpd="sng" algn="ctr">
            <a:solidFill>
              <a:schemeClr val="tx1"/>
            </a:solidFill>
            <a:prstDash val="solid"/>
            <a:round/>
            <a:headEnd type="none" w="med" len="med"/>
            <a:tailEnd type="none" w="med" len="med"/>
          </a:ln>
          <a:effec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b="0">
                <a:latin typeface="Times New Roman" panose="02020603050405020304" pitchFamily="18" charset="0"/>
                <a:ea typeface="新細明體" pitchFamily="18" charset="-120"/>
                <a:cs typeface="Times New Roman" panose="02020603050405020304" pitchFamily="18" charset="0"/>
              </a:rPr>
              <a:t>D1</a:t>
            </a:r>
            <a:endParaRPr lang="zh-TW" altLang="en-US" b="0">
              <a:latin typeface="Times New Roman" panose="02020603050405020304" pitchFamily="18" charset="0"/>
              <a:ea typeface="新細明體" pitchFamily="18" charset="-120"/>
              <a:cs typeface="Times New Roman" panose="02020603050405020304" pitchFamily="18" charset="0"/>
            </a:endParaRPr>
          </a:p>
        </p:txBody>
      </p:sp>
      <p:cxnSp>
        <p:nvCxnSpPr>
          <p:cNvPr id="291877" name="肘形接點 156">
            <a:extLst>
              <a:ext uri="{FF2B5EF4-FFF2-40B4-BE49-F238E27FC236}">
                <a16:creationId xmlns:a16="http://schemas.microsoft.com/office/drawing/2014/main" id="{062A862E-9E42-4AFF-8676-9DAFD0183F1E}"/>
              </a:ext>
            </a:extLst>
          </p:cNvPr>
          <p:cNvCxnSpPr>
            <a:cxnSpLocks noChangeShapeType="1"/>
            <a:stCxn id="291873" idx="3"/>
          </p:cNvCxnSpPr>
          <p:nvPr/>
        </p:nvCxnSpPr>
        <p:spPr bwMode="auto">
          <a:xfrm>
            <a:off x="6351588" y="1682750"/>
            <a:ext cx="1758950" cy="838200"/>
          </a:xfrm>
          <a:prstGeom prst="bentConnector3">
            <a:avLst>
              <a:gd name="adj1" fmla="val 50000"/>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8" name="文字方塊 157">
            <a:extLst>
              <a:ext uri="{FF2B5EF4-FFF2-40B4-BE49-F238E27FC236}">
                <a16:creationId xmlns:a16="http://schemas.microsoft.com/office/drawing/2014/main" id="{067A10C2-D7DD-4913-AA34-EBEE8A128F1B}"/>
              </a:ext>
            </a:extLst>
          </p:cNvPr>
          <p:cNvSpPr txBox="1">
            <a:spLocks noChangeArrowheads="1"/>
          </p:cNvSpPr>
          <p:nvPr/>
        </p:nvSpPr>
        <p:spPr bwMode="auto">
          <a:xfrm>
            <a:off x="5254625" y="2619375"/>
            <a:ext cx="1090613" cy="369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79" name="肘形接點 158">
            <a:extLst>
              <a:ext uri="{FF2B5EF4-FFF2-40B4-BE49-F238E27FC236}">
                <a16:creationId xmlns:a16="http://schemas.microsoft.com/office/drawing/2014/main" id="{67BCC681-A644-42C0-B6B0-900A464CE707}"/>
              </a:ext>
            </a:extLst>
          </p:cNvPr>
          <p:cNvCxnSpPr>
            <a:cxnSpLocks noChangeShapeType="1"/>
            <a:endCxn id="291878" idx="3"/>
          </p:cNvCxnSpPr>
          <p:nvPr/>
        </p:nvCxnSpPr>
        <p:spPr bwMode="auto">
          <a:xfrm rot="10800000" flipV="1">
            <a:off x="6345238" y="2673350"/>
            <a:ext cx="1765300" cy="131763"/>
          </a:xfrm>
          <a:prstGeom prst="bentConnector3">
            <a:avLst>
              <a:gd name="adj1" fmla="val 57065"/>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0" name="文字方塊 159">
            <a:extLst>
              <a:ext uri="{FF2B5EF4-FFF2-40B4-BE49-F238E27FC236}">
                <a16:creationId xmlns:a16="http://schemas.microsoft.com/office/drawing/2014/main" id="{BFB385AC-5623-41F7-8F67-01ED7B0297F9}"/>
              </a:ext>
            </a:extLst>
          </p:cNvPr>
          <p:cNvSpPr txBox="1">
            <a:spLocks noChangeArrowheads="1"/>
          </p:cNvSpPr>
          <p:nvPr/>
        </p:nvSpPr>
        <p:spPr bwMode="auto">
          <a:xfrm>
            <a:off x="441325" y="1755775"/>
            <a:ext cx="1003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2 privates</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81" name="文字方塊 160">
            <a:extLst>
              <a:ext uri="{FF2B5EF4-FFF2-40B4-BE49-F238E27FC236}">
                <a16:creationId xmlns:a16="http://schemas.microsoft.com/office/drawing/2014/main" id="{1F2CCCFB-7737-443B-92B2-9CCCB7BF1486}"/>
              </a:ext>
            </a:extLst>
          </p:cNvPr>
          <p:cNvSpPr txBox="1">
            <a:spLocks noChangeArrowheads="1"/>
          </p:cNvSpPr>
          <p:nvPr/>
        </p:nvSpPr>
        <p:spPr bwMode="auto">
          <a:xfrm>
            <a:off x="3114675" y="1157288"/>
            <a:ext cx="1722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1 global address</a:t>
            </a:r>
            <a:endParaRPr lang="zh-TW" altLang="en-US" i="1">
              <a:solidFill>
                <a:srgbClr val="FF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82" name="文字方塊 161">
            <a:extLst>
              <a:ext uri="{FF2B5EF4-FFF2-40B4-BE49-F238E27FC236}">
                <a16:creationId xmlns:a16="http://schemas.microsoft.com/office/drawing/2014/main" id="{17E5BC1E-CE01-42AA-A9E5-25BC12D5E465}"/>
              </a:ext>
            </a:extLst>
          </p:cNvPr>
          <p:cNvSpPr txBox="1">
            <a:spLocks noChangeArrowheads="1"/>
          </p:cNvSpPr>
          <p:nvPr/>
        </p:nvSpPr>
        <p:spPr bwMode="auto">
          <a:xfrm>
            <a:off x="1527175" y="1941513"/>
            <a:ext cx="10525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P2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83" name="文字方塊 162">
            <a:extLst>
              <a:ext uri="{FF2B5EF4-FFF2-40B4-BE49-F238E27FC236}">
                <a16:creationId xmlns:a16="http://schemas.microsoft.com/office/drawing/2014/main" id="{7D958BF5-1115-4D18-BAAD-4D11D26D2835}"/>
              </a:ext>
            </a:extLst>
          </p:cNvPr>
          <p:cNvSpPr txBox="1">
            <a:spLocks noChangeArrowheads="1"/>
          </p:cNvSpPr>
          <p:nvPr/>
        </p:nvSpPr>
        <p:spPr bwMode="auto">
          <a:xfrm>
            <a:off x="5257800" y="1941513"/>
            <a:ext cx="1090613" cy="368300"/>
          </a:xfrm>
          <a:prstGeom prst="rect">
            <a:avLst/>
          </a:prstGeom>
          <a:solidFill>
            <a:srgbClr val="DDDDDD"/>
          </a:solidFill>
          <a:ln w="9525">
            <a:solidFill>
              <a:schemeClr val="tx1"/>
            </a:solidFill>
            <a:miter lim="800000"/>
            <a:headEnd/>
            <a:tailEnd/>
          </a:ln>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G1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84" name="直線單箭頭接點 163">
            <a:extLst>
              <a:ext uri="{FF2B5EF4-FFF2-40B4-BE49-F238E27FC236}">
                <a16:creationId xmlns:a16="http://schemas.microsoft.com/office/drawing/2014/main" id="{1A703E59-9B91-40BA-A59F-B5517AC7278D}"/>
              </a:ext>
            </a:extLst>
          </p:cNvPr>
          <p:cNvCxnSpPr>
            <a:cxnSpLocks noChangeShapeType="1"/>
          </p:cNvCxnSpPr>
          <p:nvPr/>
        </p:nvCxnSpPr>
        <p:spPr bwMode="auto">
          <a:xfrm>
            <a:off x="2573338" y="2117725"/>
            <a:ext cx="26812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85" name="肘形接點 164">
            <a:extLst>
              <a:ext uri="{FF2B5EF4-FFF2-40B4-BE49-F238E27FC236}">
                <a16:creationId xmlns:a16="http://schemas.microsoft.com/office/drawing/2014/main" id="{134E6DE5-D574-4814-8AFF-90A5BA577991}"/>
              </a:ext>
            </a:extLst>
          </p:cNvPr>
          <p:cNvCxnSpPr>
            <a:cxnSpLocks noChangeShapeType="1"/>
            <a:endCxn id="156" idx="1"/>
          </p:cNvCxnSpPr>
          <p:nvPr/>
        </p:nvCxnSpPr>
        <p:spPr bwMode="auto">
          <a:xfrm>
            <a:off x="6351588" y="2114550"/>
            <a:ext cx="1758950" cy="482600"/>
          </a:xfrm>
          <a:prstGeom prst="bentConnector3">
            <a:avLst>
              <a:gd name="adj1" fmla="val 4244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6" name="文字方塊 165">
            <a:extLst>
              <a:ext uri="{FF2B5EF4-FFF2-40B4-BE49-F238E27FC236}">
                <a16:creationId xmlns:a16="http://schemas.microsoft.com/office/drawing/2014/main" id="{380F5EC3-94BD-4920-809F-BB3FA057DDE3}"/>
              </a:ext>
            </a:extLst>
          </p:cNvPr>
          <p:cNvSpPr txBox="1">
            <a:spLocks noChangeArrowheads="1"/>
          </p:cNvSpPr>
          <p:nvPr/>
        </p:nvSpPr>
        <p:spPr bwMode="auto">
          <a:xfrm>
            <a:off x="5254625" y="3059113"/>
            <a:ext cx="1090613" cy="369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b="0">
                <a:latin typeface="Times New Roman" panose="02020603050405020304" pitchFamily="18" charset="0"/>
                <a:ea typeface="新細明體" panose="02020500000000000000" pitchFamily="18" charset="-120"/>
                <a:cs typeface="Times New Roman" panose="02020603050405020304" pitchFamily="18" charset="0"/>
              </a:rPr>
              <a:t>D1 </a:t>
            </a:r>
            <a:r>
              <a:rPr lang="en-US" altLang="zh-TW" b="0">
                <a:latin typeface="Times New Roman" panose="02020603050405020304" pitchFamily="18" charset="0"/>
                <a:ea typeface="新細明體" panose="02020500000000000000" pitchFamily="18" charset="-120"/>
                <a:cs typeface="Times New Roman" panose="02020603050405020304" pitchFamily="18" charset="0"/>
                <a:sym typeface="Wingdings" panose="05000000000000000000" pitchFamily="2" charset="2"/>
              </a:rPr>
              <a:t> </a:t>
            </a:r>
            <a:r>
              <a:rPr lang="en-US" altLang="zh-TW" b="0">
                <a:latin typeface="Times New Roman" panose="02020603050405020304" pitchFamily="18" charset="0"/>
                <a:ea typeface="新細明體" panose="02020500000000000000" pitchFamily="18" charset="-120"/>
                <a:cs typeface="Times New Roman" panose="02020603050405020304" pitchFamily="18" charset="0"/>
              </a:rPr>
              <a:t>G1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91887" name="肘形接點 166">
            <a:extLst>
              <a:ext uri="{FF2B5EF4-FFF2-40B4-BE49-F238E27FC236}">
                <a16:creationId xmlns:a16="http://schemas.microsoft.com/office/drawing/2014/main" id="{5B4E83B8-895E-4B56-88FC-DC0C7349EA2E}"/>
              </a:ext>
            </a:extLst>
          </p:cNvPr>
          <p:cNvCxnSpPr>
            <a:cxnSpLocks noChangeShapeType="1"/>
            <a:endCxn id="291886" idx="3"/>
          </p:cNvCxnSpPr>
          <p:nvPr/>
        </p:nvCxnSpPr>
        <p:spPr bwMode="auto">
          <a:xfrm rot="10800000" flipV="1">
            <a:off x="6345238" y="2768600"/>
            <a:ext cx="1765300" cy="476250"/>
          </a:xfrm>
          <a:prstGeom prst="bentConnector3">
            <a:avLst>
              <a:gd name="adj1" fmla="val 50000"/>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8" name="文字方塊 167">
            <a:extLst>
              <a:ext uri="{FF2B5EF4-FFF2-40B4-BE49-F238E27FC236}">
                <a16:creationId xmlns:a16="http://schemas.microsoft.com/office/drawing/2014/main" id="{16C1B495-47EC-4E71-BFF5-A2B19DE5AF3F}"/>
              </a:ext>
            </a:extLst>
          </p:cNvPr>
          <p:cNvSpPr txBox="1">
            <a:spLocks noChangeArrowheads="1"/>
          </p:cNvSpPr>
          <p:nvPr/>
        </p:nvSpPr>
        <p:spPr bwMode="auto">
          <a:xfrm>
            <a:off x="2919413"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69" name="文字方塊 168">
            <a:extLst>
              <a:ext uri="{FF2B5EF4-FFF2-40B4-BE49-F238E27FC236}">
                <a16:creationId xmlns:a16="http://schemas.microsoft.com/office/drawing/2014/main" id="{5C261064-EC91-488E-8741-FB3157A22147}"/>
              </a:ext>
            </a:extLst>
          </p:cNvPr>
          <p:cNvSpPr txBox="1"/>
          <p:nvPr/>
        </p:nvSpPr>
        <p:spPr>
          <a:xfrm>
            <a:off x="2919413" y="1490663"/>
            <a:ext cx="1936750" cy="382587"/>
          </a:xfrm>
          <a:prstGeom prst="rect">
            <a:avLst/>
          </a:prstGeom>
          <a:solidFill>
            <a:schemeClr val="tx2">
              <a:lumMod val="20000"/>
              <a:lumOff val="80000"/>
            </a:schemeClr>
          </a:solidFill>
          <a:ln>
            <a:solidFill>
              <a:schemeClr val="tx1"/>
            </a:solidFill>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r>
              <a:rPr lang="en-US" altLang="zh-TW" b="0">
                <a:latin typeface="Times New Roman" panose="02020603050405020304" pitchFamily="18" charset="0"/>
                <a:ea typeface="新細明體" pitchFamily="18" charset="-120"/>
                <a:cs typeface="Times New Roman" panose="02020603050405020304" pitchFamily="18" charset="0"/>
              </a:rPr>
              <a:t>NAT Table for </a:t>
            </a:r>
            <a:r>
              <a:rPr lang="en-US" altLang="zh-TW">
                <a:latin typeface="Times New Roman" panose="02020603050405020304" pitchFamily="18" charset="0"/>
                <a:ea typeface="新細明體" pitchFamily="18" charset="-120"/>
                <a:cs typeface="Times New Roman" panose="02020603050405020304" pitchFamily="18" charset="0"/>
              </a:rPr>
              <a:t>G1</a:t>
            </a:r>
            <a:endParaRPr lang="zh-TW" altLang="en-US">
              <a:latin typeface="Times New Roman" panose="02020603050405020304" pitchFamily="18" charset="0"/>
              <a:ea typeface="新細明體" pitchFamily="18" charset="-120"/>
              <a:cs typeface="Times New Roman" panose="02020603050405020304" pitchFamily="18" charset="0"/>
            </a:endParaRPr>
          </a:p>
        </p:txBody>
      </p:sp>
      <p:sp>
        <p:nvSpPr>
          <p:cNvPr id="291890" name="文字方塊 169">
            <a:extLst>
              <a:ext uri="{FF2B5EF4-FFF2-40B4-BE49-F238E27FC236}">
                <a16:creationId xmlns:a16="http://schemas.microsoft.com/office/drawing/2014/main" id="{1C9AF5A5-7EFE-4203-A384-A9A5BFDE32CE}"/>
              </a:ext>
            </a:extLst>
          </p:cNvPr>
          <p:cNvSpPr txBox="1">
            <a:spLocks noChangeArrowheads="1"/>
          </p:cNvSpPr>
          <p:nvPr/>
        </p:nvSpPr>
        <p:spPr bwMode="auto">
          <a:xfrm>
            <a:off x="3887788" y="1873250"/>
            <a:ext cx="969962" cy="369888"/>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91" name="文字方塊 170">
            <a:extLst>
              <a:ext uri="{FF2B5EF4-FFF2-40B4-BE49-F238E27FC236}">
                <a16:creationId xmlns:a16="http://schemas.microsoft.com/office/drawing/2014/main" id="{3C4940F4-BC58-4C92-8820-E8528BF8EB48}"/>
              </a:ext>
            </a:extLst>
          </p:cNvPr>
          <p:cNvSpPr txBox="1">
            <a:spLocks noChangeArrowheads="1"/>
          </p:cNvSpPr>
          <p:nvPr/>
        </p:nvSpPr>
        <p:spPr bwMode="auto">
          <a:xfrm>
            <a:off x="2919413"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P2</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291892" name="文字方塊 171">
            <a:extLst>
              <a:ext uri="{FF2B5EF4-FFF2-40B4-BE49-F238E27FC236}">
                <a16:creationId xmlns:a16="http://schemas.microsoft.com/office/drawing/2014/main" id="{D2FF69E4-0AED-42A7-AB49-2EC24F658AD6}"/>
              </a:ext>
            </a:extLst>
          </p:cNvPr>
          <p:cNvSpPr txBox="1">
            <a:spLocks noChangeArrowheads="1"/>
          </p:cNvSpPr>
          <p:nvPr/>
        </p:nvSpPr>
        <p:spPr bwMode="auto">
          <a:xfrm>
            <a:off x="3887788" y="2244725"/>
            <a:ext cx="969962" cy="368300"/>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b="0">
                <a:latin typeface="Times New Roman" panose="02020603050405020304" pitchFamily="18" charset="0"/>
                <a:ea typeface="新細明體" panose="02020500000000000000" pitchFamily="18" charset="-120"/>
                <a:cs typeface="Times New Roman" panose="02020603050405020304" pitchFamily="18" charset="0"/>
              </a:rPr>
              <a:t>D1</a:t>
            </a:r>
            <a:endParaRPr lang="zh-TW" altLang="en-US" b="0">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3" name="左-上雙向箭號 172">
            <a:extLst>
              <a:ext uri="{FF2B5EF4-FFF2-40B4-BE49-F238E27FC236}">
                <a16:creationId xmlns:a16="http://schemas.microsoft.com/office/drawing/2014/main" id="{4FBF3992-90C9-46FE-A21E-1EFDEEC981B1}"/>
              </a:ext>
            </a:extLst>
          </p:cNvPr>
          <p:cNvSpPr/>
          <p:nvPr/>
        </p:nvSpPr>
        <p:spPr bwMode="auto">
          <a:xfrm>
            <a:off x="3508375" y="2617788"/>
            <a:ext cx="527050" cy="52705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TW" altLang="en-US"/>
          </a:p>
        </p:txBody>
      </p:sp>
      <p:cxnSp>
        <p:nvCxnSpPr>
          <p:cNvPr id="291894" name="直線單箭頭接點 173">
            <a:extLst>
              <a:ext uri="{FF2B5EF4-FFF2-40B4-BE49-F238E27FC236}">
                <a16:creationId xmlns:a16="http://schemas.microsoft.com/office/drawing/2014/main" id="{55CD8405-1D1F-4F0F-919F-02B4BF5813F8}"/>
              </a:ext>
            </a:extLst>
          </p:cNvPr>
          <p:cNvCxnSpPr>
            <a:cxnSpLocks noChangeShapeType="1"/>
          </p:cNvCxnSpPr>
          <p:nvPr/>
        </p:nvCxnSpPr>
        <p:spPr bwMode="auto">
          <a:xfrm flipH="1">
            <a:off x="2624138" y="2808288"/>
            <a:ext cx="2630487" cy="0"/>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1895" name="直線單箭頭接點 174">
            <a:extLst>
              <a:ext uri="{FF2B5EF4-FFF2-40B4-BE49-F238E27FC236}">
                <a16:creationId xmlns:a16="http://schemas.microsoft.com/office/drawing/2014/main" id="{C9EAE329-1784-4ACE-91D1-DF99FB0292D8}"/>
              </a:ext>
            </a:extLst>
          </p:cNvPr>
          <p:cNvCxnSpPr>
            <a:cxnSpLocks noChangeShapeType="1"/>
          </p:cNvCxnSpPr>
          <p:nvPr/>
        </p:nvCxnSpPr>
        <p:spPr bwMode="auto">
          <a:xfrm flipH="1">
            <a:off x="2624138" y="3235325"/>
            <a:ext cx="2630487" cy="0"/>
          </a:xfrm>
          <a:prstGeom prst="straightConnector1">
            <a:avLst/>
          </a:prstGeom>
          <a:noFill/>
          <a:ln w="9525" algn="ctr">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6" name="文字方塊 175">
            <a:extLst>
              <a:ext uri="{FF2B5EF4-FFF2-40B4-BE49-F238E27FC236}">
                <a16:creationId xmlns:a16="http://schemas.microsoft.com/office/drawing/2014/main" id="{1D7D9C8D-9B1F-4E1A-8F25-1997A0BFE307}"/>
              </a:ext>
            </a:extLst>
          </p:cNvPr>
          <p:cNvSpPr txBox="1">
            <a:spLocks noChangeArrowheads="1"/>
          </p:cNvSpPr>
          <p:nvPr/>
        </p:nvSpPr>
        <p:spPr bwMode="auto">
          <a:xfrm>
            <a:off x="1698625" y="262890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291897" name="文字方塊 176">
            <a:extLst>
              <a:ext uri="{FF2B5EF4-FFF2-40B4-BE49-F238E27FC236}">
                <a16:creationId xmlns:a16="http://schemas.microsoft.com/office/drawing/2014/main" id="{79DCF8A1-1264-434D-AADC-6AD1C1F7D687}"/>
              </a:ext>
            </a:extLst>
          </p:cNvPr>
          <p:cNvSpPr txBox="1">
            <a:spLocks noChangeArrowheads="1"/>
          </p:cNvSpPr>
          <p:nvPr/>
        </p:nvSpPr>
        <p:spPr bwMode="auto">
          <a:xfrm>
            <a:off x="1697038" y="304165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zh-TW" altLang="en-US">
                <a:solidFill>
                  <a:srgbClr val="FF0000"/>
                </a:solidFill>
                <a:latin typeface="Times New Roman" panose="02020603050405020304" pitchFamily="18" charset="0"/>
                <a:ea typeface="新細明體" panose="02020500000000000000" pitchFamily="18" charset="-120"/>
                <a:cs typeface="Times New Roman" panose="02020603050405020304" pitchFamily="18" charset="0"/>
              </a:rPr>
              <a:t>？？？</a:t>
            </a:r>
          </a:p>
        </p:txBody>
      </p:sp>
      <p:sp>
        <p:nvSpPr>
          <p:cNvPr id="291898" name="文字方塊 177">
            <a:extLst>
              <a:ext uri="{FF2B5EF4-FFF2-40B4-BE49-F238E27FC236}">
                <a16:creationId xmlns:a16="http://schemas.microsoft.com/office/drawing/2014/main" id="{A76380D9-4935-4D1C-B424-E0F2FA2EC4CE}"/>
              </a:ext>
            </a:extLst>
          </p:cNvPr>
          <p:cNvSpPr txBox="1">
            <a:spLocks noChangeArrowheads="1"/>
          </p:cNvSpPr>
          <p:nvPr/>
        </p:nvSpPr>
        <p:spPr bwMode="auto">
          <a:xfrm>
            <a:off x="1169988" y="1127125"/>
            <a:ext cx="1806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rPr>
              <a:t>Same external host</a:t>
            </a:r>
            <a:endParaRPr lang="zh-TW" altLang="en-US" sz="1600" i="1">
              <a:solidFill>
                <a:srgbClr val="C00000"/>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179" name="禁止標誌 178">
            <a:extLst>
              <a:ext uri="{FF2B5EF4-FFF2-40B4-BE49-F238E27FC236}">
                <a16:creationId xmlns:a16="http://schemas.microsoft.com/office/drawing/2014/main" id="{545B2D96-9A86-41E9-9984-5625659FF83A}"/>
              </a:ext>
            </a:extLst>
          </p:cNvPr>
          <p:cNvSpPr/>
          <p:nvPr/>
        </p:nvSpPr>
        <p:spPr bwMode="auto">
          <a:xfrm>
            <a:off x="942975" y="2659063"/>
            <a:ext cx="782638" cy="723900"/>
          </a:xfrm>
          <a:prstGeom prst="noSmoking">
            <a:avLst>
              <a:gd name="adj" fmla="val 15355"/>
            </a:avLst>
          </a:prstGeom>
          <a:solidFill>
            <a:srgbClr val="FF0000"/>
          </a:solidFill>
          <a:ln w="9525" cap="flat" cmpd="sng" algn="ctr">
            <a:solidFill>
              <a:schemeClr val="tx1"/>
            </a:solidFill>
            <a:prstDash val="solid"/>
            <a:round/>
            <a:headEnd type="none" w="med" len="med"/>
            <a:tailEnd type="none" w="med" len="med"/>
          </a:ln>
          <a:effectLst/>
        </p:spPr>
        <p:txBody>
          <a:bodyPr/>
          <a:lstStyle/>
          <a:p>
            <a:pPr>
              <a:defRPr/>
            </a:pPr>
            <a:endParaRPr lang="zh-TW" altLang="en-US"/>
          </a:p>
        </p:txBody>
      </p:sp>
    </p:spTree>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頁尾版面配置區 3">
            <a:extLst>
              <a:ext uri="{FF2B5EF4-FFF2-40B4-BE49-F238E27FC236}">
                <a16:creationId xmlns:a16="http://schemas.microsoft.com/office/drawing/2014/main" id="{35487A25-7654-459A-8DE7-4D61A3126D8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93891" name="投影片編號版面配置區 4">
            <a:extLst>
              <a:ext uri="{FF2B5EF4-FFF2-40B4-BE49-F238E27FC236}">
                <a16:creationId xmlns:a16="http://schemas.microsoft.com/office/drawing/2014/main" id="{E54FA65D-631F-496B-8868-64F87C205D8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33B7AA-96C2-4031-9D04-93EDD9049E70}" type="slidenum">
              <a:rPr lang="en-US" altLang="zh-TW" b="0" smtClean="0"/>
              <a:pPr/>
              <a:t>157</a:t>
            </a:fld>
            <a:endParaRPr lang="en-US" altLang="zh-TW" b="0"/>
          </a:p>
        </p:txBody>
      </p:sp>
      <p:sp>
        <p:nvSpPr>
          <p:cNvPr id="293892" name="Rectangle 2">
            <a:extLst>
              <a:ext uri="{FF2B5EF4-FFF2-40B4-BE49-F238E27FC236}">
                <a16:creationId xmlns:a16="http://schemas.microsoft.com/office/drawing/2014/main" id="{F3CE1464-CF3D-4159-B925-536654E92593}"/>
              </a:ext>
            </a:extLst>
          </p:cNvPr>
          <p:cNvSpPr>
            <a:spLocks noGrp="1" noChangeArrowheads="1"/>
          </p:cNvSpPr>
          <p:nvPr>
            <p:ph type="title"/>
          </p:nvPr>
        </p:nvSpPr>
        <p:spPr bwMode="auto">
          <a:xfrm>
            <a:off x="511175" y="157163"/>
            <a:ext cx="8229600" cy="6397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3600">
                <a:ea typeface="新細明體" panose="02020500000000000000" pitchFamily="18" charset="-120"/>
              </a:rPr>
              <a:t>NAT Table with only IP addresses (3)</a:t>
            </a:r>
          </a:p>
        </p:txBody>
      </p:sp>
      <p:sp>
        <p:nvSpPr>
          <p:cNvPr id="293893" name="Rectangle 3">
            <a:extLst>
              <a:ext uri="{FF2B5EF4-FFF2-40B4-BE49-F238E27FC236}">
                <a16:creationId xmlns:a16="http://schemas.microsoft.com/office/drawing/2014/main" id="{0650021D-9EC4-4578-AA59-4066BF1D787B}"/>
              </a:ext>
            </a:extLst>
          </p:cNvPr>
          <p:cNvSpPr>
            <a:spLocks noGrp="1" noChangeArrowheads="1"/>
          </p:cNvSpPr>
          <p:nvPr>
            <p:ph type="body" idx="1"/>
          </p:nvPr>
        </p:nvSpPr>
        <p:spPr bwMode="auto">
          <a:xfrm>
            <a:off x="228600" y="1025525"/>
            <a:ext cx="8642350" cy="49831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zh-TW" sz="3000" dirty="0">
                <a:latin typeface="Sitka Text" panose="02000505000000020004" pitchFamily="2" charset="0"/>
                <a:ea typeface="新細明體" panose="02020500000000000000" pitchFamily="18" charset="-120"/>
              </a:rPr>
              <a:t>If using only one global address</a:t>
            </a:r>
          </a:p>
          <a:p>
            <a:pPr lvl="1" eaLnBrk="1" hangingPunct="1"/>
            <a:r>
              <a:rPr lang="en-US" altLang="zh-TW" dirty="0">
                <a:latin typeface="Sitka Text" panose="02000505000000020004" pitchFamily="2" charset="0"/>
                <a:ea typeface="新細明體" panose="02020500000000000000" pitchFamily="18" charset="-120"/>
              </a:rPr>
              <a:t>Only one private-network host to access the same external host</a:t>
            </a:r>
          </a:p>
          <a:p>
            <a:pPr eaLnBrk="1" hangingPunct="1"/>
            <a:r>
              <a:rPr lang="en-US" altLang="zh-TW" sz="3000" dirty="0">
                <a:latin typeface="Sitka Text" panose="02000505000000020004" pitchFamily="2" charset="0"/>
                <a:ea typeface="新細明體" panose="02020500000000000000" pitchFamily="18" charset="-120"/>
              </a:rPr>
              <a:t>If using a pool of global addresses (</a:t>
            </a:r>
            <a:r>
              <a:rPr lang="en-US" altLang="zh-TW" sz="2800" dirty="0">
                <a:latin typeface="Sitka Text" panose="02000505000000020004" pitchFamily="2" charset="0"/>
                <a:ea typeface="新細明體" panose="02020500000000000000" pitchFamily="18" charset="-120"/>
              </a:rPr>
              <a:t>e.g. 4 </a:t>
            </a:r>
            <a:r>
              <a:rPr lang="en-US" altLang="zh-TW" sz="2800" dirty="0" err="1">
                <a:latin typeface="Sitka Text" panose="02000505000000020004" pitchFamily="2" charset="0"/>
                <a:ea typeface="新細明體" panose="02020500000000000000" pitchFamily="18" charset="-120"/>
              </a:rPr>
              <a:t>addr</a:t>
            </a:r>
            <a:r>
              <a:rPr lang="en-US" altLang="zh-TW" sz="2800" dirty="0">
                <a:latin typeface="Sitka Text" panose="02000505000000020004" pitchFamily="2" charset="0"/>
                <a:ea typeface="新細明體" panose="02020500000000000000" pitchFamily="18" charset="-120"/>
              </a:rPr>
              <a:t>)</a:t>
            </a:r>
            <a:endParaRPr lang="en-US" altLang="zh-TW" sz="3000" dirty="0">
              <a:latin typeface="Sitka Text" panose="02000505000000020004" pitchFamily="2" charset="0"/>
              <a:ea typeface="新細明體" panose="02020500000000000000" pitchFamily="18" charset="-120"/>
            </a:endParaRPr>
          </a:p>
          <a:p>
            <a:pPr lvl="1" eaLnBrk="1" hangingPunct="1"/>
            <a:r>
              <a:rPr lang="en-US" altLang="zh-TW" dirty="0">
                <a:solidFill>
                  <a:srgbClr val="C00000"/>
                </a:solidFill>
                <a:latin typeface="Sitka Text" panose="02000505000000020004" pitchFamily="2" charset="0"/>
                <a:ea typeface="新細明體" panose="02020500000000000000" pitchFamily="18" charset="-120"/>
              </a:rPr>
              <a:t>No more than 4 connections </a:t>
            </a:r>
            <a:r>
              <a:rPr lang="en-US" altLang="zh-TW" dirty="0">
                <a:solidFill>
                  <a:schemeClr val="folHlink"/>
                </a:solidFill>
                <a:latin typeface="Sitka Text" panose="02000505000000020004" pitchFamily="2" charset="0"/>
                <a:ea typeface="新細明體" panose="02020500000000000000" pitchFamily="18" charset="-120"/>
              </a:rPr>
              <a:t>can be made to the same destination</a:t>
            </a:r>
          </a:p>
          <a:p>
            <a:pPr lvl="1" eaLnBrk="1" hangingPunct="1"/>
            <a:r>
              <a:rPr lang="en-US" altLang="zh-TW" dirty="0">
                <a:latin typeface="Sitka Text" panose="02000505000000020004" pitchFamily="2" charset="0"/>
                <a:ea typeface="新細明體" panose="02020500000000000000" pitchFamily="18" charset="-120"/>
              </a:rPr>
              <a:t>Two </a:t>
            </a:r>
            <a:r>
              <a:rPr lang="en-US" altLang="zh-TW" dirty="0">
                <a:solidFill>
                  <a:srgbClr val="F20000"/>
                </a:solidFill>
                <a:latin typeface="Sitka Text" panose="02000505000000020004" pitchFamily="2" charset="0"/>
                <a:ea typeface="新細明體" panose="02020500000000000000" pitchFamily="18" charset="-120"/>
              </a:rPr>
              <a:t>private-network hosts cannot access </a:t>
            </a:r>
            <a:r>
              <a:rPr lang="en-US" altLang="zh-TW" dirty="0">
                <a:latin typeface="Sitka Text" panose="02000505000000020004" pitchFamily="2" charset="0"/>
                <a:ea typeface="新細明體" panose="02020500000000000000" pitchFamily="18" charset="-120"/>
              </a:rPr>
              <a:t>the </a:t>
            </a:r>
            <a:r>
              <a:rPr lang="en-US" altLang="zh-TW" dirty="0">
                <a:solidFill>
                  <a:srgbClr val="F20000"/>
                </a:solidFill>
                <a:latin typeface="Sitka Text" panose="02000505000000020004" pitchFamily="2" charset="0"/>
                <a:ea typeface="新細明體" panose="02020500000000000000" pitchFamily="18" charset="-120"/>
              </a:rPr>
              <a:t>same external server program at the same time </a:t>
            </a:r>
            <a:r>
              <a:rPr lang="en-US" altLang="zh-TW" dirty="0">
                <a:latin typeface="Sitka Text" panose="02000505000000020004" pitchFamily="2" charset="0"/>
                <a:ea typeface="新細明體" panose="02020500000000000000" pitchFamily="18" charset="-120"/>
              </a:rPr>
              <a:t>(by using the same global address)</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頁尾版面配置區 1">
            <a:extLst>
              <a:ext uri="{FF2B5EF4-FFF2-40B4-BE49-F238E27FC236}">
                <a16:creationId xmlns:a16="http://schemas.microsoft.com/office/drawing/2014/main" id="{BDCA2429-941F-4AB6-AF5E-564EB312FF2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95939" name="投影片編號版面配置區 2">
            <a:extLst>
              <a:ext uri="{FF2B5EF4-FFF2-40B4-BE49-F238E27FC236}">
                <a16:creationId xmlns:a16="http://schemas.microsoft.com/office/drawing/2014/main" id="{6FC465BB-943F-4FD8-AA13-B8970E047F1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585EF1-BBA4-4F60-8324-644D091BE990}" type="slidenum">
              <a:rPr lang="en-US" altLang="zh-TW" b="0" smtClean="0"/>
              <a:pPr/>
              <a:t>158</a:t>
            </a:fld>
            <a:endParaRPr lang="en-US" altLang="zh-TW" b="0"/>
          </a:p>
        </p:txBody>
      </p:sp>
      <p:sp>
        <p:nvSpPr>
          <p:cNvPr id="295940" name="Rectangle 2">
            <a:extLst>
              <a:ext uri="{FF2B5EF4-FFF2-40B4-BE49-F238E27FC236}">
                <a16:creationId xmlns:a16="http://schemas.microsoft.com/office/drawing/2014/main" id="{A72A9D03-348A-488F-A562-D70978E6A9C3}"/>
              </a:ext>
            </a:extLst>
          </p:cNvPr>
          <p:cNvSpPr txBox="1">
            <a:spLocks noChangeArrowheads="1"/>
          </p:cNvSpPr>
          <p:nvPr/>
        </p:nvSpPr>
        <p:spPr bwMode="auto">
          <a:xfrm>
            <a:off x="457200" y="274638"/>
            <a:ext cx="82296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600" b="0">
                <a:solidFill>
                  <a:schemeClr val="tx2"/>
                </a:solidFill>
                <a:ea typeface="新細明體" panose="02020500000000000000" pitchFamily="18" charset="-120"/>
              </a:rPr>
              <a:t>NAT Table with IP address &amp; Port # (4)</a:t>
            </a:r>
          </a:p>
        </p:txBody>
      </p:sp>
      <p:pic>
        <p:nvPicPr>
          <p:cNvPr id="295941" name="圖片 46">
            <a:extLst>
              <a:ext uri="{FF2B5EF4-FFF2-40B4-BE49-F238E27FC236}">
                <a16:creationId xmlns:a16="http://schemas.microsoft.com/office/drawing/2014/main" id="{A81D2597-B1C3-4F01-ACAD-A4BC63DEB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06" t="20190" r="3503" b="2992"/>
          <a:stretch>
            <a:fillRect/>
          </a:stretch>
        </p:blipFill>
        <p:spPr bwMode="auto">
          <a:xfrm>
            <a:off x="1219200" y="2452688"/>
            <a:ext cx="69342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42" name="Rectangle 3">
            <a:extLst>
              <a:ext uri="{FF2B5EF4-FFF2-40B4-BE49-F238E27FC236}">
                <a16:creationId xmlns:a16="http://schemas.microsoft.com/office/drawing/2014/main" id="{C76A22FF-BED5-4190-B8AA-84B4675F3A0D}"/>
              </a:ext>
            </a:extLst>
          </p:cNvPr>
          <p:cNvSpPr txBox="1">
            <a:spLocks noChangeArrowheads="1"/>
          </p:cNvSpPr>
          <p:nvPr/>
        </p:nvSpPr>
        <p:spPr bwMode="auto">
          <a:xfrm>
            <a:off x="457200" y="1143000"/>
            <a:ext cx="82296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20000"/>
              </a:spcBef>
              <a:buClr>
                <a:schemeClr val="folHlink"/>
              </a:buClr>
              <a:buSzPct val="60000"/>
              <a:buFont typeface="Wingdings" panose="05000000000000000000" pitchFamily="2" charset="2"/>
              <a:buChar char="n"/>
            </a:pPr>
            <a:r>
              <a:rPr lang="en-US" altLang="zh-TW" sz="2800" b="0">
                <a:latin typeface="Sitka Text" panose="02000505000000020004" pitchFamily="2" charset="0"/>
                <a:ea typeface="新細明體" panose="02020500000000000000" pitchFamily="18" charset="-120"/>
              </a:rPr>
              <a:t>NAT Table in the textbook</a:t>
            </a:r>
          </a:p>
          <a:p>
            <a:pPr lvl="1" eaLnBrk="1" hangingPunct="1">
              <a:spcBef>
                <a:spcPct val="20000"/>
              </a:spcBef>
              <a:buClr>
                <a:schemeClr val="hlink"/>
              </a:buClr>
              <a:buSzPct val="55000"/>
              <a:buFont typeface="Wingdings" panose="05000000000000000000" pitchFamily="2" charset="2"/>
              <a:buChar char="n"/>
            </a:pPr>
            <a:r>
              <a:rPr lang="en-US" altLang="zh-TW" sz="2400" b="0">
                <a:latin typeface="Sitka Text" panose="02000505000000020004" pitchFamily="2" charset="0"/>
                <a:ea typeface="新細明體" panose="02020500000000000000" pitchFamily="18" charset="-120"/>
              </a:rPr>
              <a:t>This may not be the best way to understand NAT</a:t>
            </a:r>
          </a:p>
        </p:txBody>
      </p:sp>
      <p:sp>
        <p:nvSpPr>
          <p:cNvPr id="295943" name="文字方塊 94">
            <a:extLst>
              <a:ext uri="{FF2B5EF4-FFF2-40B4-BE49-F238E27FC236}">
                <a16:creationId xmlns:a16="http://schemas.microsoft.com/office/drawing/2014/main" id="{58AD3810-C953-4279-A7D7-BD94593C8072}"/>
              </a:ext>
            </a:extLst>
          </p:cNvPr>
          <p:cNvSpPr txBox="1">
            <a:spLocks noChangeArrowheads="1"/>
          </p:cNvSpPr>
          <p:nvPr/>
        </p:nvSpPr>
        <p:spPr bwMode="auto">
          <a:xfrm>
            <a:off x="2994025" y="4770438"/>
            <a:ext cx="2092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Sitka Text" panose="02000505000000020004" pitchFamily="2" charset="0"/>
                <a:ea typeface="新細明體" panose="02020500000000000000" pitchFamily="18" charset="-120"/>
              </a:rPr>
              <a:t>Must be unique</a:t>
            </a:r>
            <a:endParaRPr lang="zh-TW" altLang="en-US" i="1">
              <a:solidFill>
                <a:srgbClr val="FF0000"/>
              </a:solidFill>
              <a:latin typeface="Sitka Text" panose="02000505000000020004" pitchFamily="2" charset="0"/>
              <a:ea typeface="新細明體" panose="02020500000000000000" pitchFamily="18" charset="-120"/>
            </a:endParaRPr>
          </a:p>
        </p:txBody>
      </p:sp>
      <p:sp>
        <p:nvSpPr>
          <p:cNvPr id="295944" name="向下箭號 15">
            <a:extLst>
              <a:ext uri="{FF2B5EF4-FFF2-40B4-BE49-F238E27FC236}">
                <a16:creationId xmlns:a16="http://schemas.microsoft.com/office/drawing/2014/main" id="{9B77D46D-B001-45AF-8056-AE9BA057729F}"/>
              </a:ext>
            </a:extLst>
          </p:cNvPr>
          <p:cNvSpPr>
            <a:spLocks noChangeArrowheads="1"/>
          </p:cNvSpPr>
          <p:nvPr/>
        </p:nvSpPr>
        <p:spPr bwMode="auto">
          <a:xfrm>
            <a:off x="3733800" y="4424363"/>
            <a:ext cx="606425" cy="346075"/>
          </a:xfrm>
          <a:prstGeom prst="down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sz="2400">
              <a:ea typeface="新細明體" panose="02020500000000000000" pitchFamily="18" charset="-120"/>
            </a:endParaRPr>
          </a:p>
        </p:txBody>
      </p:sp>
      <p:sp>
        <p:nvSpPr>
          <p:cNvPr id="295945" name="文字方塊 94">
            <a:extLst>
              <a:ext uri="{FF2B5EF4-FFF2-40B4-BE49-F238E27FC236}">
                <a16:creationId xmlns:a16="http://schemas.microsoft.com/office/drawing/2014/main" id="{43E7FC1F-7A74-456C-B1DF-9AE3671D3054}"/>
              </a:ext>
            </a:extLst>
          </p:cNvPr>
          <p:cNvSpPr txBox="1">
            <a:spLocks noChangeArrowheads="1"/>
          </p:cNvSpPr>
          <p:nvPr/>
        </p:nvSpPr>
        <p:spPr bwMode="auto">
          <a:xfrm>
            <a:off x="4191000" y="2252663"/>
            <a:ext cx="855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600" i="1">
                <a:solidFill>
                  <a:srgbClr val="0000FF"/>
                </a:solidFill>
                <a:ea typeface="新細明體" panose="02020500000000000000" pitchFamily="18" charset="-120"/>
              </a:rPr>
              <a:t>Server</a:t>
            </a:r>
            <a:endParaRPr lang="zh-TW" altLang="en-US" sz="1600" i="1">
              <a:solidFill>
                <a:srgbClr val="0000FF"/>
              </a:solidFill>
              <a:ea typeface="新細明體" panose="02020500000000000000" pitchFamily="18" charset="-120"/>
            </a:endParaRPr>
          </a:p>
        </p:txBody>
      </p:sp>
      <p:sp>
        <p:nvSpPr>
          <p:cNvPr id="295946" name="矩形 1">
            <a:extLst>
              <a:ext uri="{FF2B5EF4-FFF2-40B4-BE49-F238E27FC236}">
                <a16:creationId xmlns:a16="http://schemas.microsoft.com/office/drawing/2014/main" id="{6979CEFC-EDC6-4427-97E8-E5B3592336D1}"/>
              </a:ext>
            </a:extLst>
          </p:cNvPr>
          <p:cNvSpPr>
            <a:spLocks noChangeArrowheads="1"/>
          </p:cNvSpPr>
          <p:nvPr/>
        </p:nvSpPr>
        <p:spPr bwMode="auto">
          <a:xfrm>
            <a:off x="2819400" y="2573338"/>
            <a:ext cx="2468563" cy="1735137"/>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295947" name="文字方塊 94">
            <a:extLst>
              <a:ext uri="{FF2B5EF4-FFF2-40B4-BE49-F238E27FC236}">
                <a16:creationId xmlns:a16="http://schemas.microsoft.com/office/drawing/2014/main" id="{1F725FAF-5B0A-4AC3-99E8-A9F92FA27B3D}"/>
              </a:ext>
            </a:extLst>
          </p:cNvPr>
          <p:cNvSpPr txBox="1">
            <a:spLocks noChangeArrowheads="1"/>
          </p:cNvSpPr>
          <p:nvPr/>
        </p:nvSpPr>
        <p:spPr bwMode="auto">
          <a:xfrm>
            <a:off x="2667000" y="5164138"/>
            <a:ext cx="601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i="1">
                <a:solidFill>
                  <a:srgbClr val="FF0000"/>
                </a:solidFill>
                <a:latin typeface="Sitka Text" panose="02000505000000020004" pitchFamily="2" charset="0"/>
                <a:ea typeface="新細明體" panose="02020500000000000000" pitchFamily="18" charset="-120"/>
              </a:rPr>
              <a:t>Otherwise reassign a new private port and </a:t>
            </a:r>
            <a:br>
              <a:rPr lang="en-US" altLang="zh-TW" i="1">
                <a:solidFill>
                  <a:srgbClr val="FF0000"/>
                </a:solidFill>
                <a:latin typeface="Sitka Text" panose="02000505000000020004" pitchFamily="2" charset="0"/>
                <a:ea typeface="新細明體" panose="02020500000000000000" pitchFamily="18" charset="-120"/>
              </a:rPr>
            </a:br>
            <a:r>
              <a:rPr lang="en-US" altLang="zh-TW" i="1">
                <a:solidFill>
                  <a:srgbClr val="FF0000"/>
                </a:solidFill>
                <a:latin typeface="Sitka Text" panose="02000505000000020004" pitchFamily="2" charset="0"/>
                <a:ea typeface="新細明體" panose="02020500000000000000" pitchFamily="18" charset="-120"/>
              </a:rPr>
              <a:t>cache the mapping (the new port --&gt; the old port)</a:t>
            </a:r>
            <a:endParaRPr lang="zh-TW" altLang="en-US" i="1">
              <a:solidFill>
                <a:srgbClr val="FF0000"/>
              </a:solidFill>
              <a:latin typeface="Sitka Text" panose="02000505000000020004" pitchFamily="2" charset="0"/>
              <a:ea typeface="新細明體" panose="02020500000000000000" pitchFamily="18" charset="-120"/>
            </a:endParaRP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Footer Placeholder 1">
            <a:extLst>
              <a:ext uri="{FF2B5EF4-FFF2-40B4-BE49-F238E27FC236}">
                <a16:creationId xmlns:a16="http://schemas.microsoft.com/office/drawing/2014/main" id="{D3E1B6BC-2228-45FA-9A8B-3A609DB4E37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97987" name="Slide Number Placeholder 2">
            <a:extLst>
              <a:ext uri="{FF2B5EF4-FFF2-40B4-BE49-F238E27FC236}">
                <a16:creationId xmlns:a16="http://schemas.microsoft.com/office/drawing/2014/main" id="{EE5CDB7E-A6D9-4840-9441-2F2D285AE26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1A32DBE-0F3D-4C6B-A1AC-4A3480075010}" type="slidenum">
              <a:rPr lang="en-US" altLang="zh-TW" b="0" smtClean="0"/>
              <a:pPr/>
              <a:t>159</a:t>
            </a:fld>
            <a:endParaRPr lang="en-US" altLang="zh-TW" b="0"/>
          </a:p>
        </p:txBody>
      </p:sp>
      <p:sp>
        <p:nvSpPr>
          <p:cNvPr id="297988" name="Rectangle 1">
            <a:extLst>
              <a:ext uri="{FF2B5EF4-FFF2-40B4-BE49-F238E27FC236}">
                <a16:creationId xmlns:a16="http://schemas.microsoft.com/office/drawing/2014/main" id="{45020106-966B-4CB8-9423-F19E2CC03D3B}"/>
              </a:ext>
            </a:extLst>
          </p:cNvPr>
          <p:cNvSpPr>
            <a:spLocks noChangeArrowheads="1"/>
          </p:cNvSpPr>
          <p:nvPr/>
        </p:nvSpPr>
        <p:spPr bwMode="auto">
          <a:xfrm>
            <a:off x="3502025" y="3244850"/>
            <a:ext cx="2139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END of CHAPTER</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頁尾版面配置區 1">
            <a:extLst>
              <a:ext uri="{FF2B5EF4-FFF2-40B4-BE49-F238E27FC236}">
                <a16:creationId xmlns:a16="http://schemas.microsoft.com/office/drawing/2014/main" id="{935E916A-E3FD-4D29-ADAD-67D108F1A5D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4819" name="投影片編號版面配置區 2">
            <a:extLst>
              <a:ext uri="{FF2B5EF4-FFF2-40B4-BE49-F238E27FC236}">
                <a16:creationId xmlns:a16="http://schemas.microsoft.com/office/drawing/2014/main" id="{5C5F1B75-9A84-45FC-9ECE-A9B39EE487A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C2B920-85DC-4677-8AA8-35B51FD11626}" type="slidenum">
              <a:rPr lang="en-US" altLang="zh-TW" b="0" smtClean="0"/>
              <a:pPr/>
              <a:t>16</a:t>
            </a:fld>
            <a:endParaRPr lang="en-US" altLang="zh-TW" b="0"/>
          </a:p>
        </p:txBody>
      </p:sp>
      <p:sp>
        <p:nvSpPr>
          <p:cNvPr id="30724" name="Text Box 2">
            <a:extLst>
              <a:ext uri="{FF2B5EF4-FFF2-40B4-BE49-F238E27FC236}">
                <a16:creationId xmlns:a16="http://schemas.microsoft.com/office/drawing/2014/main" id="{42E1E6E3-F412-4250-8F14-E0A50C9A64D3}"/>
              </a:ext>
            </a:extLst>
          </p:cNvPr>
          <p:cNvSpPr txBox="1">
            <a:spLocks noChangeArrowheads="1"/>
          </p:cNvSpPr>
          <p:nvPr/>
        </p:nvSpPr>
        <p:spPr bwMode="auto">
          <a:xfrm>
            <a:off x="76200" y="696913"/>
            <a:ext cx="88392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defRPr/>
            </a:pPr>
            <a:r>
              <a:rPr lang="en-US" altLang="zh-TW" sz="2400" dirty="0">
                <a:latin typeface="Arial Unicode MS" panose="020B0604020202020204" pitchFamily="34" charset="-128"/>
                <a:ea typeface="新細明體" pitchFamily="18" charset="-120"/>
              </a:rPr>
              <a:t>The </a:t>
            </a:r>
            <a:r>
              <a:rPr lang="en-US" altLang="zh-TW" sz="2400" dirty="0">
                <a:solidFill>
                  <a:srgbClr val="F20000"/>
                </a:solidFill>
                <a:latin typeface="Arial Unicode MS" panose="020B0604020202020204" pitchFamily="34" charset="-128"/>
                <a:ea typeface="新細明體" pitchFamily="18" charset="-120"/>
              </a:rPr>
              <a:t>first address </a:t>
            </a:r>
            <a:r>
              <a:rPr lang="en-US" altLang="zh-TW" sz="2400" dirty="0">
                <a:latin typeface="Arial Unicode MS" panose="020B0604020202020204" pitchFamily="34" charset="-128"/>
                <a:ea typeface="新細明體" pitchFamily="18" charset="-120"/>
              </a:rPr>
              <a:t>in a range of addresses is </a:t>
            </a:r>
            <a:r>
              <a:rPr lang="en-US" altLang="zh-TW" sz="2400" dirty="0">
                <a:solidFill>
                  <a:srgbClr val="F20000"/>
                </a:solidFill>
                <a:latin typeface="Arial Unicode MS" panose="020B0604020202020204" pitchFamily="34" charset="-128"/>
                <a:ea typeface="新細明體" pitchFamily="18" charset="-120"/>
              </a:rPr>
              <a:t>14.11.45.96</a:t>
            </a:r>
            <a:r>
              <a:rPr lang="en-US" altLang="zh-TW" sz="2400" dirty="0">
                <a:latin typeface="Arial Unicode MS" panose="020B0604020202020204" pitchFamily="34" charset="-128"/>
                <a:ea typeface="新細明體" pitchFamily="18" charset="-120"/>
              </a:rPr>
              <a:t>. If the number of addresses in the range is 160, 161 and 162 , </a:t>
            </a:r>
            <a:r>
              <a:rPr lang="en-US" altLang="zh-TW" sz="2400" dirty="0">
                <a:solidFill>
                  <a:srgbClr val="C00000"/>
                </a:solidFill>
                <a:latin typeface="Arial Unicode MS" panose="020B0604020202020204" pitchFamily="34" charset="-128"/>
                <a:ea typeface="新細明體" pitchFamily="18" charset="-120"/>
              </a:rPr>
              <a:t>what is the last address in each case?</a:t>
            </a:r>
          </a:p>
          <a:p>
            <a:pPr algn="just">
              <a:lnSpc>
                <a:spcPct val="130000"/>
              </a:lnSpc>
              <a:defRPr/>
            </a:pPr>
            <a:endParaRPr lang="en-US" altLang="zh-TW" sz="1100" dirty="0">
              <a:latin typeface="Arial Unicode MS" panose="020B0604020202020204" pitchFamily="34" charset="-128"/>
              <a:ea typeface="新細明體" pitchFamily="18" charset="-120"/>
            </a:endParaRPr>
          </a:p>
          <a:p>
            <a:pPr algn="just">
              <a:lnSpc>
                <a:spcPct val="130000"/>
              </a:lnSpc>
              <a:defRPr/>
            </a:pPr>
            <a:r>
              <a:rPr lang="en-US" altLang="zh-TW" sz="2400" i="1" dirty="0">
                <a:solidFill>
                  <a:schemeClr val="hlink"/>
                </a:solidFill>
                <a:latin typeface="Arial Unicode MS" panose="020B0604020202020204" pitchFamily="34" charset="-128"/>
                <a:ea typeface="新細明體" pitchFamily="18" charset="-120"/>
              </a:rPr>
              <a:t>Solution</a:t>
            </a:r>
          </a:p>
          <a:p>
            <a:pPr algn="just">
              <a:lnSpc>
                <a:spcPct val="130000"/>
              </a:lnSpc>
              <a:defRPr/>
            </a:pPr>
            <a:r>
              <a:rPr lang="en-US" altLang="zh-TW" sz="2400" dirty="0">
                <a:latin typeface="Arial Unicode MS" panose="020B0604020202020204" pitchFamily="34" charset="-128"/>
                <a:ea typeface="新細明體" pitchFamily="18" charset="-120"/>
              </a:rPr>
              <a:t>We convert the </a:t>
            </a:r>
            <a:r>
              <a:rPr lang="en-US" altLang="zh-TW" sz="2400" dirty="0">
                <a:solidFill>
                  <a:srgbClr val="C00000"/>
                </a:solidFill>
                <a:latin typeface="Arial Unicode MS" panose="020B0604020202020204" pitchFamily="34" charset="-128"/>
                <a:ea typeface="新細明體" pitchFamily="18" charset="-120"/>
              </a:rPr>
              <a:t>number of addresses</a:t>
            </a:r>
            <a:r>
              <a:rPr lang="en-US" altLang="zh-TW" sz="2400" dirty="0">
                <a:solidFill>
                  <a:srgbClr val="FF0000"/>
                </a:solidFill>
                <a:latin typeface="Arial Unicode MS" panose="020B0604020202020204" pitchFamily="34" charset="-128"/>
                <a:ea typeface="新細明體" pitchFamily="18" charset="-120"/>
              </a:rPr>
              <a:t>(160)</a:t>
            </a:r>
            <a:r>
              <a:rPr lang="en-US" altLang="zh-TW" sz="2400" dirty="0">
                <a:solidFill>
                  <a:srgbClr val="C00000"/>
                </a:solidFill>
                <a:latin typeface="Arial Unicode MS" panose="020B0604020202020204" pitchFamily="34" charset="-128"/>
                <a:ea typeface="新細明體" pitchFamily="18" charset="-120"/>
              </a:rPr>
              <a:t> </a:t>
            </a:r>
            <a:r>
              <a:rPr lang="en-US" altLang="zh-TW" sz="2400" dirty="0">
                <a:solidFill>
                  <a:schemeClr val="tx2"/>
                </a:solidFill>
                <a:latin typeface="Arial Unicode MS" panose="020B0604020202020204" pitchFamily="34" charset="-128"/>
                <a:ea typeface="新細明體" pitchFamily="18" charset="-120"/>
              </a:rPr>
              <a:t>minus 1 (i.e. 159)</a:t>
            </a:r>
            <a:r>
              <a:rPr lang="en-US" altLang="zh-TW" sz="2400" dirty="0">
                <a:solidFill>
                  <a:srgbClr val="C00000"/>
                </a:solidFill>
                <a:latin typeface="Arial Unicode MS" panose="020B0604020202020204" pitchFamily="34" charset="-128"/>
                <a:ea typeface="新細明體" pitchFamily="18" charset="-120"/>
              </a:rPr>
              <a:t> to base 256</a:t>
            </a:r>
            <a:r>
              <a:rPr lang="en-US" altLang="zh-TW" sz="2400" dirty="0">
                <a:latin typeface="Arial Unicode MS" panose="020B0604020202020204" pitchFamily="34" charset="-128"/>
                <a:ea typeface="新細明體" pitchFamily="18" charset="-120"/>
              </a:rPr>
              <a:t>, which is </a:t>
            </a:r>
            <a:r>
              <a:rPr lang="en-US" altLang="zh-TW" sz="2400" dirty="0">
                <a:solidFill>
                  <a:schemeClr val="tx2">
                    <a:lumMod val="75000"/>
                  </a:schemeClr>
                </a:solidFill>
                <a:latin typeface="Arial Unicode MS" panose="020B0604020202020204" pitchFamily="34" charset="-128"/>
                <a:ea typeface="新細明體" pitchFamily="18" charset="-120"/>
              </a:rPr>
              <a:t>0.0.0.</a:t>
            </a:r>
            <a:r>
              <a:rPr lang="en-US" altLang="zh-TW" sz="2400" dirty="0">
                <a:solidFill>
                  <a:srgbClr val="FF0000"/>
                </a:solidFill>
                <a:latin typeface="Arial Unicode MS" panose="020B0604020202020204" pitchFamily="34" charset="-128"/>
                <a:ea typeface="新細明體" pitchFamily="18" charset="-120"/>
              </a:rPr>
              <a:t>159</a:t>
            </a:r>
            <a:r>
              <a:rPr lang="en-US" altLang="zh-TW" sz="2400" dirty="0">
                <a:latin typeface="Arial Unicode MS" panose="020B0604020202020204" pitchFamily="34" charset="-128"/>
                <a:ea typeface="新細明體" pitchFamily="18" charset="-120"/>
              </a:rPr>
              <a:t>. We then </a:t>
            </a:r>
            <a:r>
              <a:rPr lang="en-US" altLang="zh-TW" sz="2400" dirty="0">
                <a:solidFill>
                  <a:srgbClr val="00B050"/>
                </a:solidFill>
                <a:latin typeface="Arial Unicode MS" panose="020B0604020202020204" pitchFamily="34" charset="-128"/>
                <a:ea typeface="新細明體" pitchFamily="18" charset="-120"/>
              </a:rPr>
              <a:t>add it to the first address </a:t>
            </a:r>
            <a:r>
              <a:rPr lang="en-US" altLang="zh-TW" sz="2400" dirty="0">
                <a:latin typeface="Arial Unicode MS" panose="020B0604020202020204" pitchFamily="34" charset="-128"/>
                <a:ea typeface="新細明體" pitchFamily="18" charset="-120"/>
              </a:rPr>
              <a:t>to get the last address. </a:t>
            </a:r>
            <a:r>
              <a:rPr lang="en-US" altLang="zh-TW" sz="2400" dirty="0">
                <a:solidFill>
                  <a:srgbClr val="F20000"/>
                </a:solidFill>
                <a:latin typeface="Arial Unicode MS" panose="020B0604020202020204" pitchFamily="34" charset="-128"/>
                <a:ea typeface="新細明體" pitchFamily="18" charset="-120"/>
              </a:rPr>
              <a:t>Addition</a:t>
            </a:r>
            <a:r>
              <a:rPr lang="en-US" altLang="zh-TW" sz="2400" dirty="0">
                <a:latin typeface="Arial Unicode MS" panose="020B0604020202020204" pitchFamily="34" charset="-128"/>
                <a:ea typeface="新細明體" pitchFamily="18" charset="-120"/>
              </a:rPr>
              <a:t> is in </a:t>
            </a:r>
            <a:r>
              <a:rPr lang="en-US" altLang="zh-TW" sz="2400" dirty="0">
                <a:solidFill>
                  <a:srgbClr val="F20000"/>
                </a:solidFill>
                <a:latin typeface="Arial Unicode MS" panose="020B0604020202020204" pitchFamily="34" charset="-128"/>
                <a:ea typeface="新細明體" pitchFamily="18" charset="-120"/>
              </a:rPr>
              <a:t>base 256</a:t>
            </a:r>
            <a:r>
              <a:rPr lang="en-US" altLang="zh-TW" sz="2400" dirty="0">
                <a:latin typeface="Arial Unicode MS" panose="020B0604020202020204" pitchFamily="34" charset="-128"/>
                <a:ea typeface="新細明體" pitchFamily="18" charset="-120"/>
              </a:rPr>
              <a:t>.</a:t>
            </a:r>
          </a:p>
        </p:txBody>
      </p:sp>
      <p:grpSp>
        <p:nvGrpSpPr>
          <p:cNvPr id="34821" name="Group 3">
            <a:extLst>
              <a:ext uri="{FF2B5EF4-FFF2-40B4-BE49-F238E27FC236}">
                <a16:creationId xmlns:a16="http://schemas.microsoft.com/office/drawing/2014/main" id="{DCC77A85-DF5D-49DE-B063-EE9DE4F900CC}"/>
              </a:ext>
            </a:extLst>
          </p:cNvPr>
          <p:cNvGrpSpPr>
            <a:grpSpLocks/>
          </p:cNvGrpSpPr>
          <p:nvPr/>
        </p:nvGrpSpPr>
        <p:grpSpPr bwMode="auto">
          <a:xfrm>
            <a:off x="0" y="0"/>
            <a:ext cx="9144000" cy="609600"/>
            <a:chOff x="0" y="2448"/>
            <a:chExt cx="5760" cy="384"/>
          </a:xfrm>
        </p:grpSpPr>
        <p:sp>
          <p:nvSpPr>
            <p:cNvPr id="34825" name="Rectangle 4">
              <a:extLst>
                <a:ext uri="{FF2B5EF4-FFF2-40B4-BE49-F238E27FC236}">
                  <a16:creationId xmlns:a16="http://schemas.microsoft.com/office/drawing/2014/main" id="{ABB4501B-C6E6-484F-B12E-C8B11EA3587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8005" name="Text Box 5">
              <a:extLst>
                <a:ext uri="{FF2B5EF4-FFF2-40B4-BE49-F238E27FC236}">
                  <a16:creationId xmlns:a16="http://schemas.microsoft.com/office/drawing/2014/main" id="{A7B6DB25-7EDE-495A-8F91-96F78F18F7E6}"/>
                </a:ext>
              </a:extLst>
            </p:cNvPr>
            <p:cNvSpPr txBox="1">
              <a:spLocks noChangeArrowheads="1"/>
            </p:cNvSpPr>
            <p:nvPr/>
          </p:nvSpPr>
          <p:spPr bwMode="auto">
            <a:xfrm>
              <a:off x="0" y="2448"/>
              <a:ext cx="1157"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dirty="0">
                  <a:solidFill>
                    <a:schemeClr val="bg1"/>
                  </a:solidFill>
                  <a:latin typeface="Times New Roman" panose="02020603050405020304" pitchFamily="18" charset="0"/>
                  <a:ea typeface="新細明體" pitchFamily="18" charset="-120"/>
                </a:rPr>
                <a:t> </a:t>
              </a:r>
              <a:endParaRPr lang="en-US" altLang="zh-TW" sz="3200" i="1" dirty="0">
                <a:solidFill>
                  <a:schemeClr val="bg1"/>
                </a:solidFill>
                <a:latin typeface="Times New Roman" panose="02020603050405020304" pitchFamily="18" charset="0"/>
                <a:ea typeface="新細明體" pitchFamily="18" charset="-120"/>
              </a:endParaRPr>
            </a:p>
          </p:txBody>
        </p:sp>
      </p:grpSp>
      <p:sp>
        <p:nvSpPr>
          <p:cNvPr id="34822" name="TextBox 1">
            <a:extLst>
              <a:ext uri="{FF2B5EF4-FFF2-40B4-BE49-F238E27FC236}">
                <a16:creationId xmlns:a16="http://schemas.microsoft.com/office/drawing/2014/main" id="{B3942ECF-8E63-4C82-A933-35BBCB281535}"/>
              </a:ext>
            </a:extLst>
          </p:cNvPr>
          <p:cNvSpPr txBox="1">
            <a:spLocks noChangeArrowheads="1"/>
          </p:cNvSpPr>
          <p:nvPr/>
        </p:nvSpPr>
        <p:spPr bwMode="auto">
          <a:xfrm>
            <a:off x="609600" y="4457700"/>
            <a:ext cx="2438400" cy="1492250"/>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14.11.45.96</a:t>
            </a:r>
          </a:p>
          <a:p>
            <a:pPr>
              <a:lnSpc>
                <a:spcPct val="150000"/>
              </a:lnSpc>
            </a:pPr>
            <a:r>
              <a:rPr lang="en-US" altLang="en-US" sz="1600"/>
              <a:t> </a:t>
            </a:r>
            <a:r>
              <a:rPr lang="en-US" altLang="en-US" sz="1600" b="0"/>
              <a:t> </a:t>
            </a:r>
            <a:r>
              <a:rPr lang="en-US" altLang="en-US"/>
              <a:t>+ </a:t>
            </a:r>
            <a:r>
              <a:rPr lang="en-US" altLang="en-US" sz="1600" b="0"/>
              <a:t>  </a:t>
            </a:r>
            <a:r>
              <a:rPr lang="en-US" altLang="en-US" sz="1600"/>
              <a:t>0.  0. 0.159</a:t>
            </a:r>
          </a:p>
          <a:p>
            <a:pPr>
              <a:lnSpc>
                <a:spcPct val="150000"/>
              </a:lnSpc>
            </a:pPr>
            <a:r>
              <a:rPr lang="en-US" altLang="en-US" sz="1600"/>
              <a:t>=============  </a:t>
            </a:r>
          </a:p>
          <a:p>
            <a:r>
              <a:rPr lang="en-US" altLang="zh-TW" sz="1600">
                <a:ea typeface="新細明體" panose="02020500000000000000" pitchFamily="18" charset="-120"/>
              </a:rPr>
              <a:t>     14.11.45.</a:t>
            </a:r>
            <a:r>
              <a:rPr lang="en-US" altLang="en-US" sz="1600"/>
              <a:t>255</a:t>
            </a:r>
          </a:p>
        </p:txBody>
      </p:sp>
      <p:sp>
        <p:nvSpPr>
          <p:cNvPr id="34823" name="TextBox 1">
            <a:extLst>
              <a:ext uri="{FF2B5EF4-FFF2-40B4-BE49-F238E27FC236}">
                <a16:creationId xmlns:a16="http://schemas.microsoft.com/office/drawing/2014/main" id="{6F0C78CD-B9F5-417F-9ACD-9CCBACBC5D65}"/>
              </a:ext>
            </a:extLst>
          </p:cNvPr>
          <p:cNvSpPr txBox="1">
            <a:spLocks noChangeArrowheads="1"/>
          </p:cNvSpPr>
          <p:nvPr/>
        </p:nvSpPr>
        <p:spPr bwMode="auto">
          <a:xfrm>
            <a:off x="3124200" y="4457700"/>
            <a:ext cx="2438400" cy="1492250"/>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14.11.45.96</a:t>
            </a:r>
          </a:p>
          <a:p>
            <a:pPr>
              <a:lnSpc>
                <a:spcPct val="150000"/>
              </a:lnSpc>
            </a:pPr>
            <a:r>
              <a:rPr lang="en-US" altLang="en-US" sz="1600"/>
              <a:t> </a:t>
            </a:r>
            <a:r>
              <a:rPr lang="en-US" altLang="en-US" sz="1600" b="0"/>
              <a:t> </a:t>
            </a:r>
            <a:r>
              <a:rPr lang="en-US" altLang="en-US"/>
              <a:t>+</a:t>
            </a:r>
            <a:r>
              <a:rPr lang="en-US" altLang="en-US" sz="1600" b="0"/>
              <a:t>   </a:t>
            </a:r>
            <a:r>
              <a:rPr lang="en-US" altLang="en-US" sz="1600"/>
              <a:t>0.  0. 0.160</a:t>
            </a:r>
          </a:p>
          <a:p>
            <a:pPr>
              <a:lnSpc>
                <a:spcPct val="150000"/>
              </a:lnSpc>
            </a:pPr>
            <a:r>
              <a:rPr lang="en-US" altLang="en-US" sz="1600"/>
              <a:t>=============  </a:t>
            </a:r>
          </a:p>
          <a:p>
            <a:r>
              <a:rPr lang="en-US" altLang="zh-TW" sz="1600">
                <a:ea typeface="新細明體" panose="02020500000000000000" pitchFamily="18" charset="-120"/>
              </a:rPr>
              <a:t>     14.11.46.0</a:t>
            </a:r>
            <a:endParaRPr lang="en-US" altLang="en-US" sz="1600"/>
          </a:p>
        </p:txBody>
      </p:sp>
      <p:sp>
        <p:nvSpPr>
          <p:cNvPr id="34824" name="TextBox 1">
            <a:extLst>
              <a:ext uri="{FF2B5EF4-FFF2-40B4-BE49-F238E27FC236}">
                <a16:creationId xmlns:a16="http://schemas.microsoft.com/office/drawing/2014/main" id="{5ECA5703-7D05-43D8-AC13-0C0D2297BE9D}"/>
              </a:ext>
            </a:extLst>
          </p:cNvPr>
          <p:cNvSpPr txBox="1">
            <a:spLocks noChangeArrowheads="1"/>
          </p:cNvSpPr>
          <p:nvPr/>
        </p:nvSpPr>
        <p:spPr bwMode="auto">
          <a:xfrm>
            <a:off x="5638800" y="4457700"/>
            <a:ext cx="2438400" cy="1492250"/>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14.11.45.96</a:t>
            </a:r>
          </a:p>
          <a:p>
            <a:pPr>
              <a:lnSpc>
                <a:spcPct val="150000"/>
              </a:lnSpc>
            </a:pPr>
            <a:r>
              <a:rPr lang="en-US" altLang="en-US" sz="1600"/>
              <a:t> </a:t>
            </a:r>
            <a:r>
              <a:rPr lang="en-US" altLang="en-US" sz="1600" b="0"/>
              <a:t> </a:t>
            </a:r>
            <a:r>
              <a:rPr lang="en-US" altLang="en-US"/>
              <a:t>+</a:t>
            </a:r>
            <a:r>
              <a:rPr lang="en-US" altLang="en-US" sz="1600" b="0"/>
              <a:t>   </a:t>
            </a:r>
            <a:r>
              <a:rPr lang="en-US" altLang="en-US" sz="1600"/>
              <a:t>0.  0. 0.161</a:t>
            </a:r>
          </a:p>
          <a:p>
            <a:pPr>
              <a:lnSpc>
                <a:spcPct val="150000"/>
              </a:lnSpc>
            </a:pPr>
            <a:r>
              <a:rPr lang="en-US" altLang="en-US" sz="1600"/>
              <a:t>=============  </a:t>
            </a:r>
          </a:p>
          <a:p>
            <a:r>
              <a:rPr lang="en-US" altLang="zh-TW" sz="1600">
                <a:ea typeface="新細明體" panose="02020500000000000000" pitchFamily="18" charset="-120"/>
              </a:rPr>
              <a:t>      14.11.46.1</a:t>
            </a:r>
            <a:endParaRPr lang="en-US" altLang="en-US" sz="16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頁尾版面配置區 1">
            <a:extLst>
              <a:ext uri="{FF2B5EF4-FFF2-40B4-BE49-F238E27FC236}">
                <a16:creationId xmlns:a16="http://schemas.microsoft.com/office/drawing/2014/main" id="{A3ED4C52-D427-4221-A984-2CA31912178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6867" name="投影片編號版面配置區 2">
            <a:extLst>
              <a:ext uri="{FF2B5EF4-FFF2-40B4-BE49-F238E27FC236}">
                <a16:creationId xmlns:a16="http://schemas.microsoft.com/office/drawing/2014/main" id="{BF2ED883-BA29-4409-9AAF-0B71207079B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172DE33-AF7E-45E9-A392-DA8CD6F7EBF2}" type="slidenum">
              <a:rPr lang="en-US" altLang="zh-TW" b="0" smtClean="0"/>
              <a:pPr/>
              <a:t>17</a:t>
            </a:fld>
            <a:endParaRPr lang="en-US" altLang="zh-TW" b="0"/>
          </a:p>
        </p:txBody>
      </p:sp>
      <p:sp>
        <p:nvSpPr>
          <p:cNvPr id="36868" name="Text Box 2">
            <a:extLst>
              <a:ext uri="{FF2B5EF4-FFF2-40B4-BE49-F238E27FC236}">
                <a16:creationId xmlns:a16="http://schemas.microsoft.com/office/drawing/2014/main" id="{ACE72DC0-12BD-47A1-ABB4-78ECD8D0BDFE}"/>
              </a:ext>
            </a:extLst>
          </p:cNvPr>
          <p:cNvSpPr txBox="1">
            <a:spLocks noChangeArrowheads="1"/>
          </p:cNvSpPr>
          <p:nvPr/>
        </p:nvSpPr>
        <p:spPr bwMode="auto">
          <a:xfrm>
            <a:off x="76200" y="696913"/>
            <a:ext cx="8839200"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30000"/>
              </a:lnSpc>
            </a:pPr>
            <a:r>
              <a:rPr lang="en-US" altLang="zh-TW" sz="2400">
                <a:latin typeface="Arial Unicode MS" pitchFamily="34" charset="-128"/>
                <a:ea typeface="新細明體" panose="02020500000000000000" pitchFamily="18" charset="-120"/>
              </a:rPr>
              <a:t>The </a:t>
            </a:r>
            <a:r>
              <a:rPr lang="en-US" altLang="zh-TW" sz="2400">
                <a:solidFill>
                  <a:srgbClr val="F20000"/>
                </a:solidFill>
                <a:latin typeface="Arial Unicode MS" pitchFamily="34" charset="-128"/>
                <a:ea typeface="新細明體" panose="02020500000000000000" pitchFamily="18" charset="-120"/>
              </a:rPr>
              <a:t>first address </a:t>
            </a:r>
            <a:r>
              <a:rPr lang="en-US" altLang="zh-TW" sz="2400">
                <a:latin typeface="Arial Unicode MS" pitchFamily="34" charset="-128"/>
                <a:ea typeface="新細明體" panose="02020500000000000000" pitchFamily="18" charset="-120"/>
              </a:rPr>
              <a:t>in a range of addresses is </a:t>
            </a:r>
            <a:r>
              <a:rPr lang="en-US" altLang="zh-TW" sz="2400">
                <a:solidFill>
                  <a:srgbClr val="F20000"/>
                </a:solidFill>
                <a:latin typeface="Arial Unicode MS" pitchFamily="34" charset="-128"/>
                <a:ea typeface="新細明體" panose="02020500000000000000" pitchFamily="18" charset="-120"/>
              </a:rPr>
              <a:t>14.11.45.96</a:t>
            </a:r>
            <a:r>
              <a:rPr lang="en-US" altLang="zh-TW" sz="2400">
                <a:latin typeface="Arial Unicode MS" pitchFamily="34" charset="-128"/>
                <a:ea typeface="新細明體" panose="02020500000000000000" pitchFamily="18" charset="-120"/>
              </a:rPr>
              <a:t>. If the number of addresses in the range is </a:t>
            </a:r>
            <a:r>
              <a:rPr lang="en-US" altLang="zh-TW" sz="2400">
                <a:solidFill>
                  <a:srgbClr val="3333CC"/>
                </a:solidFill>
                <a:latin typeface="Arial Unicode MS" pitchFamily="34" charset="-128"/>
                <a:ea typeface="新細明體" panose="02020500000000000000" pitchFamily="18" charset="-120"/>
              </a:rPr>
              <a:t>300</a:t>
            </a:r>
            <a:r>
              <a:rPr lang="en-US" altLang="zh-TW" sz="2400">
                <a:latin typeface="Arial Unicode MS" pitchFamily="34" charset="-128"/>
                <a:ea typeface="新細明體" panose="02020500000000000000" pitchFamily="18" charset="-120"/>
              </a:rPr>
              <a:t>, </a:t>
            </a:r>
            <a:r>
              <a:rPr lang="en-US" altLang="zh-TW" sz="2400">
                <a:solidFill>
                  <a:srgbClr val="3333CC"/>
                </a:solidFill>
                <a:ea typeface="新細明體" panose="02020500000000000000" pitchFamily="18" charset="-120"/>
              </a:rPr>
              <a:t>420 </a:t>
            </a:r>
            <a:r>
              <a:rPr lang="en-US" altLang="zh-TW" sz="2400">
                <a:ea typeface="新細明體" panose="02020500000000000000" pitchFamily="18" charset="-120"/>
              </a:rPr>
              <a:t>what</a:t>
            </a:r>
            <a:r>
              <a:rPr lang="en-US" altLang="zh-TW" sz="2400">
                <a:solidFill>
                  <a:srgbClr val="C00000"/>
                </a:solidFill>
                <a:latin typeface="Arial Unicode MS" pitchFamily="34" charset="-128"/>
                <a:ea typeface="新細明體" panose="02020500000000000000" pitchFamily="18" charset="-120"/>
              </a:rPr>
              <a:t> is the last address in each case?</a:t>
            </a:r>
          </a:p>
          <a:p>
            <a:pPr algn="just">
              <a:lnSpc>
                <a:spcPct val="130000"/>
              </a:lnSpc>
            </a:pPr>
            <a:endParaRPr lang="en-US" altLang="zh-TW" sz="1100">
              <a:latin typeface="Arial Unicode MS" pitchFamily="34" charset="-128"/>
              <a:ea typeface="新細明體" panose="02020500000000000000" pitchFamily="18" charset="-120"/>
            </a:endParaRPr>
          </a:p>
          <a:p>
            <a:pPr algn="just">
              <a:lnSpc>
                <a:spcPct val="130000"/>
              </a:lnSpc>
            </a:pPr>
            <a:r>
              <a:rPr lang="en-US" altLang="zh-TW" sz="2400" i="1">
                <a:solidFill>
                  <a:schemeClr val="hlink"/>
                </a:solidFill>
                <a:latin typeface="Arial Unicode MS" pitchFamily="34" charset="-128"/>
                <a:ea typeface="新細明體" panose="02020500000000000000" pitchFamily="18" charset="-120"/>
              </a:rPr>
              <a:t>Solution</a:t>
            </a:r>
          </a:p>
          <a:p>
            <a:pPr algn="just">
              <a:lnSpc>
                <a:spcPct val="130000"/>
              </a:lnSpc>
            </a:pPr>
            <a:r>
              <a:rPr lang="en-US" altLang="zh-TW" sz="2400">
                <a:latin typeface="Arial Unicode MS" pitchFamily="34" charset="-128"/>
                <a:ea typeface="新細明體" panose="02020500000000000000" pitchFamily="18" charset="-120"/>
              </a:rPr>
              <a:t>We convert the </a:t>
            </a:r>
            <a:r>
              <a:rPr lang="en-US" altLang="zh-TW" sz="2400">
                <a:solidFill>
                  <a:srgbClr val="C00000"/>
                </a:solidFill>
                <a:latin typeface="Arial Unicode MS" pitchFamily="34" charset="-128"/>
                <a:ea typeface="新細明體" panose="02020500000000000000" pitchFamily="18" charset="-120"/>
              </a:rPr>
              <a:t>number of addresses</a:t>
            </a:r>
            <a:r>
              <a:rPr lang="en-US" altLang="zh-TW" sz="2400">
                <a:solidFill>
                  <a:srgbClr val="FF0000"/>
                </a:solidFill>
                <a:latin typeface="Arial Unicode MS" pitchFamily="34" charset="-128"/>
                <a:ea typeface="新細明體" panose="02020500000000000000" pitchFamily="18" charset="-120"/>
              </a:rPr>
              <a:t>(</a:t>
            </a:r>
            <a:r>
              <a:rPr lang="en-US" altLang="zh-TW" sz="2400">
                <a:solidFill>
                  <a:srgbClr val="3333CC"/>
                </a:solidFill>
                <a:latin typeface="Arial Unicode MS" pitchFamily="34" charset="-128"/>
                <a:ea typeface="新細明體" panose="02020500000000000000" pitchFamily="18" charset="-120"/>
              </a:rPr>
              <a:t>300</a:t>
            </a:r>
            <a:r>
              <a:rPr lang="en-US" altLang="zh-TW" sz="2400">
                <a:solidFill>
                  <a:srgbClr val="FF0000"/>
                </a:solidFill>
                <a:latin typeface="Arial Unicode MS" pitchFamily="34" charset="-128"/>
                <a:ea typeface="新細明體" panose="02020500000000000000" pitchFamily="18" charset="-120"/>
              </a:rPr>
              <a:t>)</a:t>
            </a:r>
            <a:r>
              <a:rPr lang="en-US" altLang="zh-TW" sz="2400">
                <a:solidFill>
                  <a:srgbClr val="C00000"/>
                </a:solidFill>
                <a:latin typeface="Arial Unicode MS" pitchFamily="34" charset="-128"/>
                <a:ea typeface="新細明體" panose="02020500000000000000" pitchFamily="18" charset="-120"/>
              </a:rPr>
              <a:t> </a:t>
            </a:r>
            <a:r>
              <a:rPr lang="en-US" altLang="zh-TW" sz="2400">
                <a:solidFill>
                  <a:schemeClr val="tx2"/>
                </a:solidFill>
                <a:latin typeface="Arial Unicode MS" pitchFamily="34" charset="-128"/>
                <a:ea typeface="新細明體" panose="02020500000000000000" pitchFamily="18" charset="-120"/>
              </a:rPr>
              <a:t>minus 1 (i.e. 299)</a:t>
            </a:r>
            <a:r>
              <a:rPr lang="en-US" altLang="zh-TW" sz="2400">
                <a:solidFill>
                  <a:srgbClr val="C00000"/>
                </a:solidFill>
                <a:latin typeface="Arial Unicode MS" pitchFamily="34" charset="-128"/>
                <a:ea typeface="新細明體" panose="02020500000000000000" pitchFamily="18" charset="-120"/>
              </a:rPr>
              <a:t> to base 256</a:t>
            </a:r>
            <a:r>
              <a:rPr lang="en-US" altLang="zh-TW" sz="2400">
                <a:latin typeface="Arial Unicode MS" pitchFamily="34" charset="-128"/>
                <a:ea typeface="新細明體" panose="02020500000000000000" pitchFamily="18" charset="-120"/>
              </a:rPr>
              <a:t>, which is </a:t>
            </a:r>
            <a:r>
              <a:rPr lang="en-US" altLang="zh-TW" sz="2400">
                <a:solidFill>
                  <a:srgbClr val="3333CC"/>
                </a:solidFill>
                <a:ea typeface="新細明體" panose="02020500000000000000" pitchFamily="18" charset="-120"/>
              </a:rPr>
              <a:t>0.0.1.43</a:t>
            </a:r>
            <a:r>
              <a:rPr lang="en-US" altLang="zh-TW" sz="2400">
                <a:latin typeface="Arial Unicode MS" pitchFamily="34" charset="-128"/>
                <a:ea typeface="新細明體" panose="02020500000000000000" pitchFamily="18" charset="-120"/>
              </a:rPr>
              <a:t> We then </a:t>
            </a:r>
            <a:r>
              <a:rPr lang="en-US" altLang="zh-TW" sz="2400">
                <a:solidFill>
                  <a:srgbClr val="00B050"/>
                </a:solidFill>
                <a:latin typeface="Arial Unicode MS" pitchFamily="34" charset="-128"/>
                <a:ea typeface="新細明體" panose="02020500000000000000" pitchFamily="18" charset="-120"/>
              </a:rPr>
              <a:t>add it to the first address </a:t>
            </a:r>
            <a:r>
              <a:rPr lang="en-US" altLang="zh-TW" sz="2400">
                <a:latin typeface="Arial Unicode MS" pitchFamily="34" charset="-128"/>
                <a:ea typeface="新細明體" panose="02020500000000000000" pitchFamily="18" charset="-120"/>
              </a:rPr>
              <a:t>to get the last address. </a:t>
            </a:r>
            <a:r>
              <a:rPr lang="en-US" altLang="zh-TW" sz="2400">
                <a:solidFill>
                  <a:srgbClr val="F20000"/>
                </a:solidFill>
                <a:latin typeface="Arial Unicode MS" pitchFamily="34" charset="-128"/>
                <a:ea typeface="新細明體" panose="02020500000000000000" pitchFamily="18" charset="-120"/>
              </a:rPr>
              <a:t>Addition</a:t>
            </a:r>
            <a:r>
              <a:rPr lang="en-US" altLang="zh-TW" sz="2400">
                <a:latin typeface="Arial Unicode MS" pitchFamily="34" charset="-128"/>
                <a:ea typeface="新細明體" panose="02020500000000000000" pitchFamily="18" charset="-120"/>
              </a:rPr>
              <a:t> is in </a:t>
            </a:r>
            <a:r>
              <a:rPr lang="en-US" altLang="zh-TW" sz="2400">
                <a:solidFill>
                  <a:srgbClr val="F20000"/>
                </a:solidFill>
                <a:latin typeface="Arial Unicode MS" pitchFamily="34" charset="-128"/>
                <a:ea typeface="新細明體" panose="02020500000000000000" pitchFamily="18" charset="-120"/>
              </a:rPr>
              <a:t>base 256</a:t>
            </a:r>
            <a:r>
              <a:rPr lang="en-US" altLang="zh-TW" sz="2400">
                <a:latin typeface="Arial Unicode MS" pitchFamily="34" charset="-128"/>
                <a:ea typeface="新細明體" panose="02020500000000000000" pitchFamily="18" charset="-120"/>
              </a:rPr>
              <a:t>.</a:t>
            </a:r>
          </a:p>
        </p:txBody>
      </p:sp>
      <p:grpSp>
        <p:nvGrpSpPr>
          <p:cNvPr id="36869" name="Group 3">
            <a:extLst>
              <a:ext uri="{FF2B5EF4-FFF2-40B4-BE49-F238E27FC236}">
                <a16:creationId xmlns:a16="http://schemas.microsoft.com/office/drawing/2014/main" id="{66154E0C-6FEC-40DE-920F-D800E1C2A26F}"/>
              </a:ext>
            </a:extLst>
          </p:cNvPr>
          <p:cNvGrpSpPr>
            <a:grpSpLocks/>
          </p:cNvGrpSpPr>
          <p:nvPr/>
        </p:nvGrpSpPr>
        <p:grpSpPr bwMode="auto">
          <a:xfrm>
            <a:off x="0" y="0"/>
            <a:ext cx="9144000" cy="609600"/>
            <a:chOff x="0" y="2448"/>
            <a:chExt cx="5760" cy="384"/>
          </a:xfrm>
        </p:grpSpPr>
        <p:sp>
          <p:nvSpPr>
            <p:cNvPr id="36872" name="Rectangle 4">
              <a:extLst>
                <a:ext uri="{FF2B5EF4-FFF2-40B4-BE49-F238E27FC236}">
                  <a16:creationId xmlns:a16="http://schemas.microsoft.com/office/drawing/2014/main" id="{D38222D8-82A7-4BD1-831B-08D299BAD54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8005" name="Text Box 5">
              <a:extLst>
                <a:ext uri="{FF2B5EF4-FFF2-40B4-BE49-F238E27FC236}">
                  <a16:creationId xmlns:a16="http://schemas.microsoft.com/office/drawing/2014/main" id="{A7B6DB25-7EDE-495A-8F91-96F78F18F7E6}"/>
                </a:ext>
              </a:extLst>
            </p:cNvPr>
            <p:cNvSpPr txBox="1">
              <a:spLocks noChangeArrowheads="1"/>
            </p:cNvSpPr>
            <p:nvPr/>
          </p:nvSpPr>
          <p:spPr bwMode="auto">
            <a:xfrm>
              <a:off x="0" y="2448"/>
              <a:ext cx="1157"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dirty="0">
                  <a:solidFill>
                    <a:schemeClr val="bg1"/>
                  </a:solidFill>
                  <a:latin typeface="Times New Roman" panose="02020603050405020304" pitchFamily="18" charset="0"/>
                  <a:ea typeface="新細明體" pitchFamily="18" charset="-120"/>
                </a:rPr>
                <a:t> </a:t>
              </a:r>
              <a:endParaRPr lang="en-US" altLang="zh-TW" sz="3200" i="1" dirty="0">
                <a:solidFill>
                  <a:schemeClr val="bg1"/>
                </a:solidFill>
                <a:latin typeface="Times New Roman" panose="02020603050405020304" pitchFamily="18" charset="0"/>
                <a:ea typeface="新細明體" pitchFamily="18" charset="-120"/>
              </a:endParaRPr>
            </a:p>
          </p:txBody>
        </p:sp>
      </p:grpSp>
      <p:sp>
        <p:nvSpPr>
          <p:cNvPr id="36870" name="TextBox 1">
            <a:extLst>
              <a:ext uri="{FF2B5EF4-FFF2-40B4-BE49-F238E27FC236}">
                <a16:creationId xmlns:a16="http://schemas.microsoft.com/office/drawing/2014/main" id="{0FA34B59-EB1B-4822-9488-ADC0A5F768D3}"/>
              </a:ext>
            </a:extLst>
          </p:cNvPr>
          <p:cNvSpPr txBox="1">
            <a:spLocks noChangeArrowheads="1"/>
          </p:cNvSpPr>
          <p:nvPr/>
        </p:nvSpPr>
        <p:spPr bwMode="auto">
          <a:xfrm>
            <a:off x="609600" y="4457700"/>
            <a:ext cx="2438400" cy="1492250"/>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14.11.45.96</a:t>
            </a:r>
          </a:p>
          <a:p>
            <a:pPr>
              <a:lnSpc>
                <a:spcPct val="150000"/>
              </a:lnSpc>
            </a:pPr>
            <a:r>
              <a:rPr lang="en-US" altLang="en-US" sz="1600"/>
              <a:t> </a:t>
            </a:r>
            <a:r>
              <a:rPr lang="en-US" altLang="en-US" sz="1600" b="0"/>
              <a:t> </a:t>
            </a:r>
            <a:r>
              <a:rPr lang="en-US" altLang="en-US"/>
              <a:t>+ </a:t>
            </a:r>
            <a:r>
              <a:rPr lang="en-US" altLang="en-US" sz="1600" b="0"/>
              <a:t>  </a:t>
            </a:r>
            <a:r>
              <a:rPr lang="en-US" altLang="en-US" sz="1600"/>
              <a:t>0.  0. 1.43</a:t>
            </a:r>
          </a:p>
          <a:p>
            <a:pPr>
              <a:lnSpc>
                <a:spcPct val="150000"/>
              </a:lnSpc>
            </a:pPr>
            <a:r>
              <a:rPr lang="en-US" altLang="en-US" sz="1600"/>
              <a:t>=============  </a:t>
            </a:r>
          </a:p>
          <a:p>
            <a:r>
              <a:rPr lang="en-US" altLang="zh-TW" sz="1600">
                <a:ea typeface="新細明體" panose="02020500000000000000" pitchFamily="18" charset="-120"/>
              </a:rPr>
              <a:t>     14.11.46.139</a:t>
            </a:r>
            <a:endParaRPr lang="en-US" altLang="en-US" sz="1600"/>
          </a:p>
        </p:txBody>
      </p:sp>
      <p:sp>
        <p:nvSpPr>
          <p:cNvPr id="36871" name="TextBox 1">
            <a:extLst>
              <a:ext uri="{FF2B5EF4-FFF2-40B4-BE49-F238E27FC236}">
                <a16:creationId xmlns:a16="http://schemas.microsoft.com/office/drawing/2014/main" id="{2E963820-FA3B-41AE-9845-5908F45FC2F0}"/>
              </a:ext>
            </a:extLst>
          </p:cNvPr>
          <p:cNvSpPr txBox="1">
            <a:spLocks noChangeArrowheads="1"/>
          </p:cNvSpPr>
          <p:nvPr/>
        </p:nvSpPr>
        <p:spPr bwMode="auto">
          <a:xfrm>
            <a:off x="3124200" y="4457700"/>
            <a:ext cx="2438400" cy="1565275"/>
          </a:xfrm>
          <a:prstGeom prst="rect">
            <a:avLst/>
          </a:prstGeom>
          <a:noFill/>
          <a:ln w="9525">
            <a:solidFill>
              <a:srgbClr val="C8040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sz="1600">
                <a:solidFill>
                  <a:srgbClr val="C00000"/>
                </a:solidFill>
                <a:latin typeface="Arial Unicode MS" pitchFamily="34" charset="-128"/>
                <a:ea typeface="新細明體" panose="02020500000000000000" pitchFamily="18" charset="-120"/>
              </a:rPr>
              <a:t>     </a:t>
            </a:r>
            <a:r>
              <a:rPr lang="en-US" altLang="zh-TW" sz="1600">
                <a:ea typeface="新細明體" panose="02020500000000000000" pitchFamily="18" charset="-120"/>
              </a:rPr>
              <a:t>14.11.45.96</a:t>
            </a:r>
          </a:p>
          <a:p>
            <a:pPr>
              <a:lnSpc>
                <a:spcPct val="150000"/>
              </a:lnSpc>
            </a:pPr>
            <a:r>
              <a:rPr lang="en-US" altLang="en-US" sz="1600"/>
              <a:t> </a:t>
            </a:r>
            <a:r>
              <a:rPr lang="en-US" altLang="en-US" sz="1600" b="0"/>
              <a:t> </a:t>
            </a:r>
            <a:r>
              <a:rPr lang="en-US" altLang="en-US"/>
              <a:t>+</a:t>
            </a:r>
            <a:r>
              <a:rPr lang="en-US" altLang="en-US" sz="1600" b="0"/>
              <a:t>   </a:t>
            </a:r>
            <a:r>
              <a:rPr lang="en-US" altLang="en-US" sz="1600"/>
              <a:t>0.  0. 1.163</a:t>
            </a:r>
          </a:p>
          <a:p>
            <a:pPr>
              <a:lnSpc>
                <a:spcPct val="150000"/>
              </a:lnSpc>
            </a:pPr>
            <a:r>
              <a:rPr lang="en-US" altLang="en-US" sz="1600"/>
              <a:t>======1=======  </a:t>
            </a:r>
            <a:r>
              <a:rPr lang="en-US" altLang="zh-TW" sz="1600">
                <a:ea typeface="新細明體" panose="02020500000000000000" pitchFamily="18" charset="-120"/>
              </a:rPr>
              <a:t>  14.11.47.3</a:t>
            </a:r>
            <a:endParaRPr lang="en-US" altLang="en-US" sz="16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P spid="368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頁尾版面配置區 1">
            <a:extLst>
              <a:ext uri="{FF2B5EF4-FFF2-40B4-BE49-F238E27FC236}">
                <a16:creationId xmlns:a16="http://schemas.microsoft.com/office/drawing/2014/main" id="{AFB2C988-3A1A-4E1D-8FD9-EE27F9E7C88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8915" name="投影片編號版面配置區 2">
            <a:extLst>
              <a:ext uri="{FF2B5EF4-FFF2-40B4-BE49-F238E27FC236}">
                <a16:creationId xmlns:a16="http://schemas.microsoft.com/office/drawing/2014/main" id="{8B04776D-AB6C-4835-A738-89A723BA01B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32A8F82-924D-47DA-9408-2C0D11E062BA}" type="slidenum">
              <a:rPr lang="en-US" altLang="zh-TW" b="0" smtClean="0"/>
              <a:pPr/>
              <a:t>18</a:t>
            </a:fld>
            <a:endParaRPr lang="en-US" altLang="zh-TW" b="0"/>
          </a:p>
        </p:txBody>
      </p:sp>
      <p:sp>
        <p:nvSpPr>
          <p:cNvPr id="38916" name="Text Box 2">
            <a:extLst>
              <a:ext uri="{FF2B5EF4-FFF2-40B4-BE49-F238E27FC236}">
                <a16:creationId xmlns:a16="http://schemas.microsoft.com/office/drawing/2014/main" id="{480F3C2E-7619-47E1-A30F-9B0F9210A42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NOT operation</a:t>
            </a:r>
          </a:p>
        </p:txBody>
      </p:sp>
      <p:sp>
        <p:nvSpPr>
          <p:cNvPr id="38917" name="Rectangle 3">
            <a:extLst>
              <a:ext uri="{FF2B5EF4-FFF2-40B4-BE49-F238E27FC236}">
                <a16:creationId xmlns:a16="http://schemas.microsoft.com/office/drawing/2014/main" id="{24E36D23-A1C6-4C3B-A6FA-94279901895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18" name="Rectangle 4">
            <a:extLst>
              <a:ext uri="{FF2B5EF4-FFF2-40B4-BE49-F238E27FC236}">
                <a16:creationId xmlns:a16="http://schemas.microsoft.com/office/drawing/2014/main" id="{CBDC6EAC-5D1C-4526-B4F2-726D077308C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19" name="Rectangle 5">
            <a:extLst>
              <a:ext uri="{FF2B5EF4-FFF2-40B4-BE49-F238E27FC236}">
                <a16:creationId xmlns:a16="http://schemas.microsoft.com/office/drawing/2014/main" id="{7B3D072F-0410-4E25-9048-5CE55EBFD57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20" name="Rectangle 6">
            <a:extLst>
              <a:ext uri="{FF2B5EF4-FFF2-40B4-BE49-F238E27FC236}">
                <a16:creationId xmlns:a16="http://schemas.microsoft.com/office/drawing/2014/main" id="{9E524B04-476E-41C7-84C2-53FAB6A81AF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21" name="Rectangle 7">
            <a:extLst>
              <a:ext uri="{FF2B5EF4-FFF2-40B4-BE49-F238E27FC236}">
                <a16:creationId xmlns:a16="http://schemas.microsoft.com/office/drawing/2014/main" id="{24D807E7-F7B8-4B64-996A-CDC618E10F7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22" name="Rectangle 8">
            <a:extLst>
              <a:ext uri="{FF2B5EF4-FFF2-40B4-BE49-F238E27FC236}">
                <a16:creationId xmlns:a16="http://schemas.microsoft.com/office/drawing/2014/main" id="{DC4EE36B-C2A7-4CED-8C6B-1903FD71C69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8923" name="Rectangle 9">
            <a:extLst>
              <a:ext uri="{FF2B5EF4-FFF2-40B4-BE49-F238E27FC236}">
                <a16:creationId xmlns:a16="http://schemas.microsoft.com/office/drawing/2014/main" id="{56BAC363-979E-4955-BA95-C809A70B919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38924" name="Picture 10">
            <a:extLst>
              <a:ext uri="{FF2B5EF4-FFF2-40B4-BE49-F238E27FC236}">
                <a16:creationId xmlns:a16="http://schemas.microsoft.com/office/drawing/2014/main" id="{38EF359A-321A-413C-A862-0DA83C129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275" y="2198688"/>
            <a:ext cx="6562725"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頁尾版面配置區 1">
            <a:extLst>
              <a:ext uri="{FF2B5EF4-FFF2-40B4-BE49-F238E27FC236}">
                <a16:creationId xmlns:a16="http://schemas.microsoft.com/office/drawing/2014/main" id="{2D02C4BE-846D-41E5-B363-35CBC5A3F4C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0963" name="投影片編號版面配置區 2">
            <a:extLst>
              <a:ext uri="{FF2B5EF4-FFF2-40B4-BE49-F238E27FC236}">
                <a16:creationId xmlns:a16="http://schemas.microsoft.com/office/drawing/2014/main" id="{D77F2014-9CE2-4747-A727-A12E5B9932A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9D3C105-AD87-4CCE-B448-F7376BA807FA}" type="slidenum">
              <a:rPr lang="en-US" altLang="zh-TW" b="0" smtClean="0"/>
              <a:pPr/>
              <a:t>19</a:t>
            </a:fld>
            <a:endParaRPr lang="en-US" altLang="zh-TW" b="0"/>
          </a:p>
        </p:txBody>
      </p:sp>
      <p:grpSp>
        <p:nvGrpSpPr>
          <p:cNvPr id="40964" name="Group 3">
            <a:extLst>
              <a:ext uri="{FF2B5EF4-FFF2-40B4-BE49-F238E27FC236}">
                <a16:creationId xmlns:a16="http://schemas.microsoft.com/office/drawing/2014/main" id="{92631E87-8B70-4EF3-BE2D-0AF88CD98974}"/>
              </a:ext>
            </a:extLst>
          </p:cNvPr>
          <p:cNvGrpSpPr>
            <a:grpSpLocks/>
          </p:cNvGrpSpPr>
          <p:nvPr/>
        </p:nvGrpSpPr>
        <p:grpSpPr bwMode="auto">
          <a:xfrm>
            <a:off x="0" y="0"/>
            <a:ext cx="9144000" cy="609600"/>
            <a:chOff x="0" y="2448"/>
            <a:chExt cx="5760" cy="384"/>
          </a:xfrm>
        </p:grpSpPr>
        <p:sp>
          <p:nvSpPr>
            <p:cNvPr id="40969" name="Rectangle 4">
              <a:extLst>
                <a:ext uri="{FF2B5EF4-FFF2-40B4-BE49-F238E27FC236}">
                  <a16:creationId xmlns:a16="http://schemas.microsoft.com/office/drawing/2014/main" id="{17C17ADE-54AD-4FF9-B510-044686BEC7FD}"/>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70053" name="Text Box 5">
              <a:extLst>
                <a:ext uri="{FF2B5EF4-FFF2-40B4-BE49-F238E27FC236}">
                  <a16:creationId xmlns:a16="http://schemas.microsoft.com/office/drawing/2014/main" id="{7634DEB0-27F5-419A-8C10-622EE1770144}"/>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5.7</a:t>
              </a:r>
              <a:endParaRPr lang="en-US" altLang="zh-TW" sz="3200" i="1">
                <a:solidFill>
                  <a:schemeClr val="bg1"/>
                </a:solidFill>
                <a:latin typeface="Times New Roman" panose="02020603050405020304" pitchFamily="18" charset="0"/>
                <a:ea typeface="新細明體" pitchFamily="18" charset="-120"/>
              </a:endParaRPr>
            </a:p>
          </p:txBody>
        </p:sp>
      </p:grpSp>
      <p:pic>
        <p:nvPicPr>
          <p:cNvPr id="34821" name="Picture 6">
            <a:extLst>
              <a:ext uri="{FF2B5EF4-FFF2-40B4-BE49-F238E27FC236}">
                <a16:creationId xmlns:a16="http://schemas.microsoft.com/office/drawing/2014/main" id="{74CF2DAA-E9A9-4C4A-A0B2-67688C6D05EC}"/>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2250" y="1127126"/>
            <a:ext cx="89217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6" name="Rectangle 1">
            <a:extLst>
              <a:ext uri="{FF2B5EF4-FFF2-40B4-BE49-F238E27FC236}">
                <a16:creationId xmlns:a16="http://schemas.microsoft.com/office/drawing/2014/main" id="{8D1CC2D2-5B1F-4BA0-BC35-6F140DAEB6D7}"/>
              </a:ext>
            </a:extLst>
          </p:cNvPr>
          <p:cNvSpPr>
            <a:spLocks noChangeArrowheads="1"/>
          </p:cNvSpPr>
          <p:nvPr/>
        </p:nvSpPr>
        <p:spPr bwMode="auto">
          <a:xfrm>
            <a:off x="1752600" y="4284663"/>
            <a:ext cx="6629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Complement of 17</a:t>
            </a:r>
            <a:r>
              <a:rPr lang="en-US" altLang="zh-TW" baseline="-25000">
                <a:ea typeface="新細明體" panose="02020500000000000000" pitchFamily="18" charset="-120"/>
              </a:rPr>
              <a:t>256</a:t>
            </a:r>
            <a:r>
              <a:rPr lang="en-US" altLang="zh-TW">
                <a:ea typeface="新細明體" panose="02020500000000000000" pitchFamily="18" charset="-120"/>
              </a:rPr>
              <a:t> =</a:t>
            </a:r>
            <a:r>
              <a:rPr lang="en-US" altLang="zh-TW">
                <a:solidFill>
                  <a:srgbClr val="C00000"/>
                </a:solidFill>
                <a:ea typeface="新細明體" panose="02020500000000000000" pitchFamily="18" charset="-120"/>
              </a:rPr>
              <a:t>255</a:t>
            </a:r>
            <a:r>
              <a:rPr lang="en-US" altLang="zh-TW" baseline="-25000">
                <a:solidFill>
                  <a:srgbClr val="C00000"/>
                </a:solidFill>
                <a:ea typeface="新細明體" panose="02020500000000000000" pitchFamily="18" charset="-120"/>
              </a:rPr>
              <a:t>256</a:t>
            </a:r>
            <a:r>
              <a:rPr lang="en-US" altLang="zh-TW" baseline="-25000">
                <a:ea typeface="新細明體" panose="02020500000000000000" pitchFamily="18" charset="-120"/>
              </a:rPr>
              <a:t> </a:t>
            </a:r>
            <a:r>
              <a:rPr lang="en-US" altLang="zh-TW">
                <a:ea typeface="新細明體" panose="02020500000000000000" pitchFamily="18" charset="-120"/>
              </a:rPr>
              <a:t>-</a:t>
            </a:r>
            <a:r>
              <a:rPr lang="en-US" altLang="zh-TW">
                <a:solidFill>
                  <a:srgbClr val="C00000"/>
                </a:solidFill>
                <a:ea typeface="新細明體" panose="02020500000000000000" pitchFamily="18" charset="-120"/>
              </a:rPr>
              <a:t>17</a:t>
            </a:r>
            <a:r>
              <a:rPr lang="en-US" altLang="zh-TW" baseline="-25000">
                <a:solidFill>
                  <a:srgbClr val="C00000"/>
                </a:solidFill>
                <a:ea typeface="新細明體" panose="02020500000000000000" pitchFamily="18" charset="-120"/>
              </a:rPr>
              <a:t>256</a:t>
            </a:r>
            <a:r>
              <a:rPr lang="en-US" altLang="zh-TW">
                <a:ea typeface="新細明體" panose="02020500000000000000" pitchFamily="18" charset="-120"/>
              </a:rPr>
              <a:t> =</a:t>
            </a:r>
            <a:r>
              <a:rPr lang="en-US" altLang="zh-TW">
                <a:solidFill>
                  <a:srgbClr val="FF0000"/>
                </a:solidFill>
                <a:ea typeface="新細明體" panose="02020500000000000000" pitchFamily="18" charset="-120"/>
              </a:rPr>
              <a:t>238</a:t>
            </a:r>
            <a:r>
              <a:rPr lang="en-US" altLang="zh-TW" baseline="-25000">
                <a:solidFill>
                  <a:srgbClr val="FF0000"/>
                </a:solidFill>
                <a:ea typeface="新細明體" panose="02020500000000000000" pitchFamily="18" charset="-120"/>
              </a:rPr>
              <a:t>256</a:t>
            </a:r>
            <a:endParaRPr lang="zh-TW" altLang="zh-TW" baseline="-25000">
              <a:solidFill>
                <a:srgbClr val="FF0000"/>
              </a:solidFill>
              <a:ea typeface="新細明體" panose="02020500000000000000" pitchFamily="18" charset="-120"/>
            </a:endParaRPr>
          </a:p>
        </p:txBody>
      </p:sp>
      <p:sp>
        <p:nvSpPr>
          <p:cNvPr id="40967" name="Rectangle 1">
            <a:extLst>
              <a:ext uri="{FF2B5EF4-FFF2-40B4-BE49-F238E27FC236}">
                <a16:creationId xmlns:a16="http://schemas.microsoft.com/office/drawing/2014/main" id="{A0FD1F54-7708-485A-A980-DE18A7F41B62}"/>
              </a:ext>
            </a:extLst>
          </p:cNvPr>
          <p:cNvSpPr>
            <a:spLocks noChangeArrowheads="1"/>
          </p:cNvSpPr>
          <p:nvPr/>
        </p:nvSpPr>
        <p:spPr bwMode="auto">
          <a:xfrm>
            <a:off x="222250" y="5006975"/>
            <a:ext cx="86106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zh-TW">
                <a:solidFill>
                  <a:srgbClr val="FF0000"/>
                </a:solidFill>
                <a:ea typeface="新細明體" panose="02020500000000000000" pitchFamily="18" charset="-120"/>
              </a:rPr>
              <a:t>Subtracting</a:t>
            </a:r>
            <a:r>
              <a:rPr lang="en-US" altLang="zh-TW">
                <a:ea typeface="新細明體" panose="02020500000000000000" pitchFamily="18" charset="-120"/>
              </a:rPr>
              <a:t> a  given number from </a:t>
            </a:r>
            <a:r>
              <a:rPr lang="en-US" altLang="zh-TW">
                <a:solidFill>
                  <a:srgbClr val="FF0000"/>
                </a:solidFill>
                <a:ea typeface="新細明體" panose="02020500000000000000" pitchFamily="18" charset="-120"/>
              </a:rPr>
              <a:t>255</a:t>
            </a:r>
            <a:r>
              <a:rPr lang="en-US" altLang="zh-TW">
                <a:ea typeface="新細明體" panose="02020500000000000000" pitchFamily="18" charset="-120"/>
              </a:rPr>
              <a:t> gives the  </a:t>
            </a:r>
            <a:r>
              <a:rPr lang="en-US" altLang="zh-TW">
                <a:solidFill>
                  <a:srgbClr val="C80404"/>
                </a:solidFill>
                <a:ea typeface="新細明體" panose="02020500000000000000" pitchFamily="18" charset="-120"/>
              </a:rPr>
              <a:t>256 base complement</a:t>
            </a:r>
            <a:r>
              <a:rPr lang="en-US" altLang="zh-TW">
                <a:ea typeface="新細明體" panose="02020500000000000000" pitchFamily="18" charset="-120"/>
              </a:rPr>
              <a:t> of given number</a:t>
            </a:r>
            <a:endParaRPr lang="en-US" altLang="en-US"/>
          </a:p>
        </p:txBody>
      </p:sp>
      <p:sp>
        <p:nvSpPr>
          <p:cNvPr id="40968" name="Rectangle 1">
            <a:extLst>
              <a:ext uri="{FF2B5EF4-FFF2-40B4-BE49-F238E27FC236}">
                <a16:creationId xmlns:a16="http://schemas.microsoft.com/office/drawing/2014/main" id="{BE6DBA9C-ADB5-44A0-A440-D01045AFCCBA}"/>
              </a:ext>
            </a:extLst>
          </p:cNvPr>
          <p:cNvSpPr>
            <a:spLocks noChangeArrowheads="1"/>
          </p:cNvSpPr>
          <p:nvPr/>
        </p:nvSpPr>
        <p:spPr bwMode="auto">
          <a:xfrm>
            <a:off x="688975" y="706438"/>
            <a:ext cx="4302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000">
                <a:solidFill>
                  <a:srgbClr val="C80404"/>
                </a:solidFill>
                <a:latin typeface="Sitka Text" panose="02000505000000020004" pitchFamily="2" charset="0"/>
                <a:ea typeface="新細明體" panose="02020500000000000000" pitchFamily="18" charset="-120"/>
              </a:rPr>
              <a:t>256 base Complement Operation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頁尾版面配置區 3">
            <a:extLst>
              <a:ext uri="{FF2B5EF4-FFF2-40B4-BE49-F238E27FC236}">
                <a16:creationId xmlns:a16="http://schemas.microsoft.com/office/drawing/2014/main" id="{BF85BF18-610D-41F3-A3E2-DD52BA99AFF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147" name="投影片編號版面配置區 4">
            <a:extLst>
              <a:ext uri="{FF2B5EF4-FFF2-40B4-BE49-F238E27FC236}">
                <a16:creationId xmlns:a16="http://schemas.microsoft.com/office/drawing/2014/main" id="{C9C55D54-931A-43C5-AE8D-0C8E3B48C39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911584-B8E0-4311-81C0-7E7D9FAB2F26}" type="slidenum">
              <a:rPr lang="en-US" altLang="zh-TW" b="0" smtClean="0"/>
              <a:pPr/>
              <a:t>2</a:t>
            </a:fld>
            <a:endParaRPr lang="en-US" altLang="zh-TW" b="0"/>
          </a:p>
        </p:txBody>
      </p:sp>
      <p:sp>
        <p:nvSpPr>
          <p:cNvPr id="733186" name="Rectangle 2">
            <a:extLst>
              <a:ext uri="{FF2B5EF4-FFF2-40B4-BE49-F238E27FC236}">
                <a16:creationId xmlns:a16="http://schemas.microsoft.com/office/drawing/2014/main" id="{21291B26-0359-41F3-9225-682CD2988D83}"/>
              </a:ext>
            </a:extLst>
          </p:cNvPr>
          <p:cNvSpPr>
            <a:spLocks noGrp="1" noChangeArrowheads="1"/>
          </p:cNvSpPr>
          <p:nvPr>
            <p:ph type="title"/>
          </p:nvPr>
        </p:nvSpPr>
        <p:spPr bwMode="auto">
          <a:xfrm>
            <a:off x="152400" y="0"/>
            <a:ext cx="82296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en-US" altLang="zh-TW" b="1" u="sng">
                <a:solidFill>
                  <a:schemeClr val="hlink"/>
                </a:solidFill>
                <a:effectLst>
                  <a:outerShdw blurRad="38100" dist="38100" dir="2700000" algn="tl">
                    <a:srgbClr val="C0C0C0"/>
                  </a:outerShdw>
                </a:effectLst>
                <a:ea typeface="新細明體" panose="02020500000000000000" pitchFamily="18" charset="-120"/>
              </a:rPr>
              <a:t>OBJECTIVES:</a:t>
            </a:r>
          </a:p>
        </p:txBody>
      </p:sp>
      <p:sp>
        <p:nvSpPr>
          <p:cNvPr id="733187" name="Rectangle 3">
            <a:extLst>
              <a:ext uri="{FF2B5EF4-FFF2-40B4-BE49-F238E27FC236}">
                <a16:creationId xmlns:a16="http://schemas.microsoft.com/office/drawing/2014/main" id="{80E7E4E9-8AB0-496F-9B49-14A14431D5B0}"/>
              </a:ext>
            </a:extLst>
          </p:cNvPr>
          <p:cNvSpPr>
            <a:spLocks noChangeArrowheads="1"/>
          </p:cNvSpPr>
          <p:nvPr/>
        </p:nvSpPr>
        <p:spPr bwMode="auto">
          <a:xfrm>
            <a:off x="76200" y="838200"/>
            <a:ext cx="8991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introduce the concept of an address space in general and the </a:t>
            </a:r>
            <a:r>
              <a:rPr lang="en-US" altLang="zh-TW" sz="2400" b="0" dirty="0">
                <a:solidFill>
                  <a:srgbClr val="C00000"/>
                </a:solidFill>
                <a:latin typeface="Times New Roman" panose="02020603050405020304" pitchFamily="18" charset="0"/>
                <a:ea typeface="新細明體" panose="02020500000000000000" pitchFamily="18" charset="-120"/>
              </a:rPr>
              <a:t>address space of IPv4 </a:t>
            </a:r>
            <a:r>
              <a:rPr lang="en-US" altLang="zh-TW" sz="2400" b="0" dirty="0">
                <a:latin typeface="Times New Roman" panose="02020603050405020304" pitchFamily="18" charset="0"/>
                <a:ea typeface="新細明體" panose="02020500000000000000" pitchFamily="18" charset="-120"/>
              </a:rPr>
              <a:t>in particular.</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discuss </a:t>
            </a:r>
            <a:r>
              <a:rPr lang="en-US" altLang="zh-TW" sz="2400" b="0" dirty="0">
                <a:solidFill>
                  <a:srgbClr val="C00000"/>
                </a:solidFill>
                <a:latin typeface="Times New Roman" panose="02020603050405020304" pitchFamily="18" charset="0"/>
                <a:ea typeface="新細明體" panose="02020500000000000000" pitchFamily="18" charset="-120"/>
              </a:rPr>
              <a:t>the classful architecture </a:t>
            </a:r>
            <a:r>
              <a:rPr lang="en-US" altLang="zh-TW" sz="2400" b="0" dirty="0">
                <a:latin typeface="Times New Roman" panose="02020603050405020304" pitchFamily="18" charset="0"/>
                <a:ea typeface="新細明體" panose="02020500000000000000" pitchFamily="18" charset="-120"/>
              </a:rPr>
              <a:t>and the </a:t>
            </a:r>
            <a:r>
              <a:rPr lang="en-US" altLang="zh-TW" sz="2400" b="0" dirty="0">
                <a:solidFill>
                  <a:srgbClr val="C00000"/>
                </a:solidFill>
                <a:latin typeface="Times New Roman" panose="02020603050405020304" pitchFamily="18" charset="0"/>
                <a:ea typeface="新細明體" panose="02020500000000000000" pitchFamily="18" charset="-120"/>
              </a:rPr>
              <a:t>blocks of addresses </a:t>
            </a:r>
            <a:r>
              <a:rPr lang="en-US" altLang="zh-TW" sz="2400" b="0" dirty="0">
                <a:latin typeface="Times New Roman" panose="02020603050405020304" pitchFamily="18" charset="0"/>
                <a:ea typeface="新細明體" panose="02020500000000000000" pitchFamily="18" charset="-120"/>
              </a:rPr>
              <a:t>available </a:t>
            </a:r>
            <a:r>
              <a:rPr lang="en-US" altLang="zh-TW" sz="2400" b="0" dirty="0">
                <a:solidFill>
                  <a:srgbClr val="C00000"/>
                </a:solidFill>
                <a:latin typeface="Times New Roman" panose="02020603050405020304" pitchFamily="18" charset="0"/>
                <a:ea typeface="新細明體" panose="02020500000000000000" pitchFamily="18" charset="-120"/>
              </a:rPr>
              <a:t>in each class</a:t>
            </a:r>
            <a:r>
              <a:rPr lang="en-US" altLang="zh-TW" sz="2400" b="0" dirty="0">
                <a:latin typeface="Times New Roman" panose="02020603050405020304" pitchFamily="18" charset="0"/>
                <a:ea typeface="新細明體" panose="02020500000000000000" pitchFamily="18" charset="-120"/>
              </a:rPr>
              <a:t>.</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discuss the </a:t>
            </a:r>
            <a:r>
              <a:rPr lang="en-US" altLang="zh-TW" sz="2400" b="0" dirty="0">
                <a:solidFill>
                  <a:srgbClr val="C00000"/>
                </a:solidFill>
                <a:latin typeface="Times New Roman" panose="02020603050405020304" pitchFamily="18" charset="0"/>
                <a:ea typeface="新細明體" panose="02020500000000000000" pitchFamily="18" charset="-120"/>
              </a:rPr>
              <a:t>idea of hierarchical addressing </a:t>
            </a:r>
            <a:r>
              <a:rPr lang="en-US" altLang="zh-TW" sz="2400" b="0" dirty="0">
                <a:latin typeface="Times New Roman" panose="02020603050405020304" pitchFamily="18" charset="0"/>
                <a:ea typeface="新細明體" panose="02020500000000000000" pitchFamily="18" charset="-120"/>
              </a:rPr>
              <a:t>and how it has been implemented in classful addressing.</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explain </a:t>
            </a:r>
            <a:r>
              <a:rPr lang="en-US" altLang="zh-TW" sz="2400" b="0" dirty="0">
                <a:solidFill>
                  <a:srgbClr val="C00000"/>
                </a:solidFill>
                <a:latin typeface="Times New Roman" panose="02020603050405020304" pitchFamily="18" charset="0"/>
                <a:ea typeface="新細明體" panose="02020500000000000000" pitchFamily="18" charset="-120"/>
              </a:rPr>
              <a:t>subnetting and supernetting </a:t>
            </a:r>
            <a:r>
              <a:rPr lang="en-US" altLang="zh-TW" sz="2400" b="0" dirty="0">
                <a:latin typeface="Times New Roman" panose="02020603050405020304" pitchFamily="18" charset="0"/>
                <a:ea typeface="新細明體" panose="02020500000000000000" pitchFamily="18" charset="-120"/>
              </a:rPr>
              <a:t>for classful architecture.</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discuss </a:t>
            </a:r>
            <a:r>
              <a:rPr lang="en-US" altLang="zh-TW" sz="2400" b="0" dirty="0">
                <a:solidFill>
                  <a:srgbClr val="C00000"/>
                </a:solidFill>
                <a:latin typeface="Times New Roman" panose="02020603050405020304" pitchFamily="18" charset="0"/>
                <a:ea typeface="新細明體" panose="02020500000000000000" pitchFamily="18" charset="-120"/>
              </a:rPr>
              <a:t>classless addressing</a:t>
            </a:r>
            <a:r>
              <a:rPr lang="en-US" altLang="zh-TW" sz="2400" b="0" dirty="0">
                <a:latin typeface="Times New Roman" panose="02020603050405020304" pitchFamily="18" charset="0"/>
                <a:ea typeface="新細明體" panose="02020500000000000000" pitchFamily="18" charset="-120"/>
              </a:rPr>
              <a:t>, that has been devised to solve the problems </a:t>
            </a:r>
            <a:r>
              <a:rPr lang="en-US" altLang="zh-TW" sz="2400" b="0" dirty="0">
                <a:solidFill>
                  <a:srgbClr val="C00000"/>
                </a:solidFill>
                <a:latin typeface="Times New Roman" panose="02020603050405020304" pitchFamily="18" charset="0"/>
                <a:ea typeface="新細明體" panose="02020500000000000000" pitchFamily="18" charset="-120"/>
              </a:rPr>
              <a:t>in classful addressing</a:t>
            </a:r>
            <a:r>
              <a:rPr lang="en-US" altLang="zh-TW" sz="2400" b="0" dirty="0">
                <a:latin typeface="Times New Roman" panose="02020603050405020304" pitchFamily="18" charset="0"/>
                <a:ea typeface="新細明體" panose="02020500000000000000" pitchFamily="18" charset="-120"/>
              </a:rPr>
              <a:t>.</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discuss some special blocks and some </a:t>
            </a:r>
            <a:r>
              <a:rPr lang="en-US" altLang="zh-TW" sz="2400" b="0" dirty="0">
                <a:solidFill>
                  <a:srgbClr val="C00000"/>
                </a:solidFill>
                <a:latin typeface="Times New Roman" panose="02020603050405020304" pitchFamily="18" charset="0"/>
                <a:ea typeface="新細明體" panose="02020500000000000000" pitchFamily="18" charset="-120"/>
              </a:rPr>
              <a:t>special addresses </a:t>
            </a:r>
            <a:r>
              <a:rPr lang="en-US" altLang="zh-TW" sz="2400" b="0" dirty="0">
                <a:latin typeface="Times New Roman" panose="02020603050405020304" pitchFamily="18" charset="0"/>
                <a:ea typeface="新細明體" panose="02020500000000000000" pitchFamily="18" charset="-120"/>
              </a:rPr>
              <a:t>in each block.</a:t>
            </a:r>
          </a:p>
          <a:p>
            <a:pPr eaLnBrk="1" hangingPunct="1">
              <a:spcBef>
                <a:spcPct val="10000"/>
              </a:spcBef>
              <a:spcAft>
                <a:spcPct val="10000"/>
              </a:spcAft>
              <a:buClr>
                <a:schemeClr val="folHlink"/>
              </a:buClr>
              <a:buFont typeface="Wingdings" panose="05000000000000000000" pitchFamily="2" charset="2"/>
              <a:buChar char="q"/>
            </a:pPr>
            <a:r>
              <a:rPr lang="en-US" altLang="zh-TW" sz="2400" b="0" dirty="0">
                <a:latin typeface="Times New Roman" panose="02020603050405020304" pitchFamily="18" charset="0"/>
                <a:ea typeface="新細明體" panose="02020500000000000000" pitchFamily="18" charset="-120"/>
              </a:rPr>
              <a:t>To discuss </a:t>
            </a:r>
            <a:r>
              <a:rPr lang="en-US" altLang="zh-TW" sz="2400" b="0" dirty="0">
                <a:solidFill>
                  <a:srgbClr val="C00000"/>
                </a:solidFill>
                <a:latin typeface="Times New Roman" panose="02020603050405020304" pitchFamily="18" charset="0"/>
                <a:ea typeface="新細明體" panose="02020500000000000000" pitchFamily="18" charset="-120"/>
              </a:rPr>
              <a:t>NAT technology </a:t>
            </a:r>
            <a:r>
              <a:rPr lang="en-US" altLang="zh-TW" sz="2400" b="0" dirty="0">
                <a:latin typeface="Times New Roman" panose="02020603050405020304" pitchFamily="18" charset="0"/>
                <a:ea typeface="新細明體" panose="02020500000000000000" pitchFamily="18" charset="-120"/>
              </a:rPr>
              <a:t>and show how it can be used to alleviate of address depletion.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733187">
                                            <p:txEl>
                                              <p:pRg st="0" end="0"/>
                                            </p:txEl>
                                          </p:spTgt>
                                        </p:tgtEl>
                                        <p:attrNameLst>
                                          <p:attrName>style.visibility</p:attrName>
                                        </p:attrNameLst>
                                      </p:cBhvr>
                                      <p:to>
                                        <p:strVal val="visible"/>
                                      </p:to>
                                    </p:set>
                                    <p:anim calcmode="lin" valueType="num">
                                      <p:cBhvr>
                                        <p:cTn id="7" dur="500" fill="hold"/>
                                        <p:tgtEl>
                                          <p:spTgt spid="73318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3318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33187">
                                            <p:txEl>
                                              <p:pRg st="0" end="0"/>
                                            </p:txEl>
                                          </p:spTgt>
                                        </p:tgtEl>
                                      </p:cBhvr>
                                    </p:animEffect>
                                  </p:childTnLst>
                                  <p:subTnLst>
                                    <p:animClr clrSpc="rgb" dir="cw">
                                      <p:cBhvr override="childStyle">
                                        <p:cTn dur="1" fill="hold" display="0" masterRel="nextClick" afterEffect="1"/>
                                        <p:tgtEl>
                                          <p:spTgt spid="733187">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733187">
                                            <p:txEl>
                                              <p:pRg st="1" end="1"/>
                                            </p:txEl>
                                          </p:spTgt>
                                        </p:tgtEl>
                                        <p:attrNameLst>
                                          <p:attrName>style.visibility</p:attrName>
                                        </p:attrNameLst>
                                      </p:cBhvr>
                                      <p:to>
                                        <p:strVal val="visible"/>
                                      </p:to>
                                    </p:set>
                                    <p:anim calcmode="lin" valueType="num">
                                      <p:cBhvr>
                                        <p:cTn id="14" dur="500" fill="hold"/>
                                        <p:tgtEl>
                                          <p:spTgt spid="73318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3318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33187">
                                            <p:txEl>
                                              <p:pRg st="1" end="1"/>
                                            </p:txEl>
                                          </p:spTgt>
                                        </p:tgtEl>
                                      </p:cBhvr>
                                    </p:animEffect>
                                  </p:childTnLst>
                                  <p:subTnLst>
                                    <p:animClr clrSpc="rgb" dir="cw">
                                      <p:cBhvr override="childStyle">
                                        <p:cTn dur="1" fill="hold" display="0" masterRel="nextClick" afterEffect="1"/>
                                        <p:tgtEl>
                                          <p:spTgt spid="733187">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733187">
                                            <p:txEl>
                                              <p:pRg st="2" end="2"/>
                                            </p:txEl>
                                          </p:spTgt>
                                        </p:tgtEl>
                                        <p:attrNameLst>
                                          <p:attrName>style.visibility</p:attrName>
                                        </p:attrNameLst>
                                      </p:cBhvr>
                                      <p:to>
                                        <p:strVal val="visible"/>
                                      </p:to>
                                    </p:set>
                                    <p:anim calcmode="lin" valueType="num">
                                      <p:cBhvr>
                                        <p:cTn id="21" dur="500" fill="hold"/>
                                        <p:tgtEl>
                                          <p:spTgt spid="733187">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733187">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733187">
                                            <p:txEl>
                                              <p:pRg st="2" end="2"/>
                                            </p:txEl>
                                          </p:spTgt>
                                        </p:tgtEl>
                                      </p:cBhvr>
                                    </p:animEffect>
                                  </p:childTnLst>
                                  <p:subTnLst>
                                    <p:animClr clrSpc="rgb" dir="cw">
                                      <p:cBhvr override="childStyle">
                                        <p:cTn dur="1" fill="hold" display="0" masterRel="nextClick" afterEffect="1"/>
                                        <p:tgtEl>
                                          <p:spTgt spid="733187">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733187">
                                            <p:txEl>
                                              <p:pRg st="3" end="3"/>
                                            </p:txEl>
                                          </p:spTgt>
                                        </p:tgtEl>
                                        <p:attrNameLst>
                                          <p:attrName>style.visibility</p:attrName>
                                        </p:attrNameLst>
                                      </p:cBhvr>
                                      <p:to>
                                        <p:strVal val="visible"/>
                                      </p:to>
                                    </p:set>
                                    <p:anim calcmode="lin" valueType="num">
                                      <p:cBhvr>
                                        <p:cTn id="28" dur="500" fill="hold"/>
                                        <p:tgtEl>
                                          <p:spTgt spid="733187">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733187">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733187">
                                            <p:txEl>
                                              <p:pRg st="3" end="3"/>
                                            </p:txEl>
                                          </p:spTgt>
                                        </p:tgtEl>
                                      </p:cBhvr>
                                    </p:animEffect>
                                  </p:childTnLst>
                                  <p:subTnLst>
                                    <p:animClr clrSpc="rgb" dir="cw">
                                      <p:cBhvr override="childStyle">
                                        <p:cTn dur="1" fill="hold" display="0" masterRel="nextClick" afterEffect="1"/>
                                        <p:tgtEl>
                                          <p:spTgt spid="733187">
                                            <p:txEl>
                                              <p:pRg st="3" end="3"/>
                                            </p:txEl>
                                          </p:spTgt>
                                        </p:tgtEl>
                                        <p:attrNameLst>
                                          <p:attrName>ppt_c</p:attrName>
                                        </p:attrNameLst>
                                      </p:cBhvr>
                                      <p:to>
                                        <a:srgbClr val="B2B2B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733187">
                                            <p:txEl>
                                              <p:pRg st="4" end="4"/>
                                            </p:txEl>
                                          </p:spTgt>
                                        </p:tgtEl>
                                        <p:attrNameLst>
                                          <p:attrName>style.visibility</p:attrName>
                                        </p:attrNameLst>
                                      </p:cBhvr>
                                      <p:to>
                                        <p:strVal val="visible"/>
                                      </p:to>
                                    </p:set>
                                    <p:anim calcmode="lin" valueType="num">
                                      <p:cBhvr>
                                        <p:cTn id="35" dur="500" fill="hold"/>
                                        <p:tgtEl>
                                          <p:spTgt spid="733187">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33187">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733187">
                                            <p:txEl>
                                              <p:pRg st="4" end="4"/>
                                            </p:txEl>
                                          </p:spTgt>
                                        </p:tgtEl>
                                      </p:cBhvr>
                                    </p:animEffect>
                                  </p:childTnLst>
                                  <p:subTnLst>
                                    <p:animClr clrSpc="rgb" dir="cw">
                                      <p:cBhvr override="childStyle">
                                        <p:cTn dur="1" fill="hold" display="0" masterRel="nextClick" afterEffect="1"/>
                                        <p:tgtEl>
                                          <p:spTgt spid="733187">
                                            <p:txEl>
                                              <p:pRg st="4" end="4"/>
                                            </p:txEl>
                                          </p:spTgt>
                                        </p:tgtEl>
                                        <p:attrNameLst>
                                          <p:attrName>ppt_c</p:attrName>
                                        </p:attrNameLst>
                                      </p:cBhvr>
                                      <p:to>
                                        <a:srgbClr val="B2B2B2"/>
                                      </p:to>
                                    </p:animClr>
                                  </p:subTnLst>
                                </p:cTn>
                              </p:par>
                            </p:childTnLst>
                          </p:cTn>
                        </p:par>
                      </p:childTnLst>
                    </p:cTn>
                  </p:par>
                  <p:par>
                    <p:cTn id="38" fill="hold" nodeType="clickPar">
                      <p:stCondLst>
                        <p:cond delay="indefinite"/>
                      </p:stCondLst>
                      <p:childTnLst>
                        <p:par>
                          <p:cTn id="39" fill="hold" nodeType="withGroup">
                            <p:stCondLst>
                              <p:cond delay="0"/>
                            </p:stCondLst>
                            <p:childTnLst>
                              <p:par>
                                <p:cTn id="40" presetID="53" presetClass="entr" presetSubtype="0" fill="hold" nodeType="clickEffect">
                                  <p:stCondLst>
                                    <p:cond delay="0"/>
                                  </p:stCondLst>
                                  <p:childTnLst>
                                    <p:set>
                                      <p:cBhvr>
                                        <p:cTn id="41" dur="1" fill="hold">
                                          <p:stCondLst>
                                            <p:cond delay="0"/>
                                          </p:stCondLst>
                                        </p:cTn>
                                        <p:tgtEl>
                                          <p:spTgt spid="733187">
                                            <p:txEl>
                                              <p:pRg st="5" end="5"/>
                                            </p:txEl>
                                          </p:spTgt>
                                        </p:tgtEl>
                                        <p:attrNameLst>
                                          <p:attrName>style.visibility</p:attrName>
                                        </p:attrNameLst>
                                      </p:cBhvr>
                                      <p:to>
                                        <p:strVal val="visible"/>
                                      </p:to>
                                    </p:set>
                                    <p:anim calcmode="lin" valueType="num">
                                      <p:cBhvr>
                                        <p:cTn id="42" dur="500" fill="hold"/>
                                        <p:tgtEl>
                                          <p:spTgt spid="733187">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733187">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733187">
                                            <p:txEl>
                                              <p:pRg st="5" end="5"/>
                                            </p:txEl>
                                          </p:spTgt>
                                        </p:tgtEl>
                                      </p:cBhvr>
                                    </p:animEffect>
                                  </p:childTnLst>
                                  <p:subTnLst>
                                    <p:animClr clrSpc="rgb" dir="cw">
                                      <p:cBhvr override="childStyle">
                                        <p:cTn dur="1" fill="hold" display="0" masterRel="nextClick" afterEffect="1"/>
                                        <p:tgtEl>
                                          <p:spTgt spid="733187">
                                            <p:txEl>
                                              <p:pRg st="5" end="5"/>
                                            </p:txEl>
                                          </p:spTgt>
                                        </p:tgtEl>
                                        <p:attrNameLst>
                                          <p:attrName>ppt_c</p:attrName>
                                        </p:attrNameLst>
                                      </p:cBhvr>
                                      <p:to>
                                        <a:srgbClr val="B2B2B2"/>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53" presetClass="entr" presetSubtype="0" fill="hold" nodeType="clickEffect">
                                  <p:stCondLst>
                                    <p:cond delay="0"/>
                                  </p:stCondLst>
                                  <p:childTnLst>
                                    <p:set>
                                      <p:cBhvr>
                                        <p:cTn id="48" dur="1" fill="hold">
                                          <p:stCondLst>
                                            <p:cond delay="0"/>
                                          </p:stCondLst>
                                        </p:cTn>
                                        <p:tgtEl>
                                          <p:spTgt spid="733187">
                                            <p:txEl>
                                              <p:pRg st="6" end="6"/>
                                            </p:txEl>
                                          </p:spTgt>
                                        </p:tgtEl>
                                        <p:attrNameLst>
                                          <p:attrName>style.visibility</p:attrName>
                                        </p:attrNameLst>
                                      </p:cBhvr>
                                      <p:to>
                                        <p:strVal val="visible"/>
                                      </p:to>
                                    </p:set>
                                    <p:anim calcmode="lin" valueType="num">
                                      <p:cBhvr>
                                        <p:cTn id="49" dur="500" fill="hold"/>
                                        <p:tgtEl>
                                          <p:spTgt spid="733187">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733187">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733187">
                                            <p:txEl>
                                              <p:pRg st="6" end="6"/>
                                            </p:txEl>
                                          </p:spTgt>
                                        </p:tgtEl>
                                      </p:cBhvr>
                                    </p:animEffect>
                                  </p:childTnLst>
                                  <p:subTnLst>
                                    <p:animClr clrSpc="rgb" dir="cw">
                                      <p:cBhvr override="childStyle">
                                        <p:cTn dur="1" fill="hold" display="0" masterRel="nextClick" afterEffect="1"/>
                                        <p:tgtEl>
                                          <p:spTgt spid="733187">
                                            <p:txEl>
                                              <p:pRg st="6" end="6"/>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頁尾版面配置區 1">
            <a:extLst>
              <a:ext uri="{FF2B5EF4-FFF2-40B4-BE49-F238E27FC236}">
                <a16:creationId xmlns:a16="http://schemas.microsoft.com/office/drawing/2014/main" id="{E61D4212-546A-42C1-8E36-9D777C8D884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3011" name="投影片編號版面配置區 2">
            <a:extLst>
              <a:ext uri="{FF2B5EF4-FFF2-40B4-BE49-F238E27FC236}">
                <a16:creationId xmlns:a16="http://schemas.microsoft.com/office/drawing/2014/main" id="{438684C2-EEF4-4C4D-AD44-1D4032979F0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FAE124A-8B14-4A27-AF9E-71B7C263C624}" type="slidenum">
              <a:rPr lang="en-US" altLang="zh-TW" b="0" smtClean="0"/>
              <a:pPr/>
              <a:t>20</a:t>
            </a:fld>
            <a:endParaRPr lang="en-US" altLang="zh-TW" b="0"/>
          </a:p>
        </p:txBody>
      </p:sp>
      <p:sp>
        <p:nvSpPr>
          <p:cNvPr id="43012" name="Text Box 2">
            <a:extLst>
              <a:ext uri="{FF2B5EF4-FFF2-40B4-BE49-F238E27FC236}">
                <a16:creationId xmlns:a16="http://schemas.microsoft.com/office/drawing/2014/main" id="{AD1761B1-92AF-4D8C-820D-A512B11BD8D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AND operation</a:t>
            </a:r>
          </a:p>
        </p:txBody>
      </p:sp>
      <p:sp>
        <p:nvSpPr>
          <p:cNvPr id="43013" name="Rectangle 3">
            <a:extLst>
              <a:ext uri="{FF2B5EF4-FFF2-40B4-BE49-F238E27FC236}">
                <a16:creationId xmlns:a16="http://schemas.microsoft.com/office/drawing/2014/main" id="{2F1F28F0-BA9E-48D6-8EA6-9A56E02EAA4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4" name="Rectangle 4">
            <a:extLst>
              <a:ext uri="{FF2B5EF4-FFF2-40B4-BE49-F238E27FC236}">
                <a16:creationId xmlns:a16="http://schemas.microsoft.com/office/drawing/2014/main" id="{B70B4455-8EB8-4D7E-A9F1-5938CF07697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5" name="Rectangle 5">
            <a:extLst>
              <a:ext uri="{FF2B5EF4-FFF2-40B4-BE49-F238E27FC236}">
                <a16:creationId xmlns:a16="http://schemas.microsoft.com/office/drawing/2014/main" id="{7146B9F3-BC52-4B50-B9F5-67E07748950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6" name="Rectangle 6">
            <a:extLst>
              <a:ext uri="{FF2B5EF4-FFF2-40B4-BE49-F238E27FC236}">
                <a16:creationId xmlns:a16="http://schemas.microsoft.com/office/drawing/2014/main" id="{D6F8B569-1559-4D60-944A-673F83ACB9F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7" name="Rectangle 7">
            <a:extLst>
              <a:ext uri="{FF2B5EF4-FFF2-40B4-BE49-F238E27FC236}">
                <a16:creationId xmlns:a16="http://schemas.microsoft.com/office/drawing/2014/main" id="{4A2B6326-8A21-4579-B558-0D53152C03E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8" name="Rectangle 8">
            <a:extLst>
              <a:ext uri="{FF2B5EF4-FFF2-40B4-BE49-F238E27FC236}">
                <a16:creationId xmlns:a16="http://schemas.microsoft.com/office/drawing/2014/main" id="{69D1EC79-31EC-40B7-B38C-32BBF0DBA5B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3019" name="Rectangle 9">
            <a:extLst>
              <a:ext uri="{FF2B5EF4-FFF2-40B4-BE49-F238E27FC236}">
                <a16:creationId xmlns:a16="http://schemas.microsoft.com/office/drawing/2014/main" id="{07A408F1-04FD-4083-B724-07611091298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43020" name="Picture 10">
            <a:extLst>
              <a:ext uri="{FF2B5EF4-FFF2-40B4-BE49-F238E27FC236}">
                <a16:creationId xmlns:a16="http://schemas.microsoft.com/office/drawing/2014/main" id="{E0838610-99A2-4B03-AB21-92BD0B5B8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1066800"/>
            <a:ext cx="821848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7" name="Rectangle 1">
            <a:extLst>
              <a:ext uri="{FF2B5EF4-FFF2-40B4-BE49-F238E27FC236}">
                <a16:creationId xmlns:a16="http://schemas.microsoft.com/office/drawing/2014/main" id="{BE9E1312-BDAD-4F17-BE35-6F1CFFE18BD9}"/>
              </a:ext>
            </a:extLst>
          </p:cNvPr>
          <p:cNvSpPr>
            <a:spLocks noChangeArrowheads="1"/>
          </p:cNvSpPr>
          <p:nvPr/>
        </p:nvSpPr>
        <p:spPr bwMode="auto">
          <a:xfrm>
            <a:off x="168275" y="3659188"/>
            <a:ext cx="87788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defRPr/>
            </a:pPr>
            <a:r>
              <a:rPr lang="en-US" altLang="en-US" dirty="0">
                <a:latin typeface="Segoe UI Semibold" panose="020B0702040204020203" pitchFamily="34" charset="0"/>
                <a:cs typeface="Segoe UI Semibold" panose="020B0702040204020203" pitchFamily="34" charset="0"/>
              </a:rPr>
              <a:t>Use two short cuts.</a:t>
            </a:r>
          </a:p>
          <a:p>
            <a:pPr marL="342900" indent="-342900">
              <a:lnSpc>
                <a:spcPct val="120000"/>
              </a:lnSpc>
              <a:buFontTx/>
              <a:buAutoNum type="arabicPeriod"/>
              <a:defRPr/>
            </a:pPr>
            <a:r>
              <a:rPr lang="en-US" altLang="en-US" dirty="0">
                <a:latin typeface="Segoe UI Semibold" panose="020B0702040204020203" pitchFamily="34" charset="0"/>
                <a:cs typeface="Segoe UI Semibold" panose="020B0702040204020203" pitchFamily="34" charset="0"/>
              </a:rPr>
              <a:t>When </a:t>
            </a:r>
            <a:r>
              <a:rPr lang="en-US" altLang="en-US" dirty="0">
                <a:solidFill>
                  <a:srgbClr val="C80404"/>
                </a:solidFill>
                <a:latin typeface="Segoe UI Semibold" panose="020B0702040204020203" pitchFamily="34" charset="0"/>
                <a:cs typeface="Segoe UI Semibold" panose="020B0702040204020203" pitchFamily="34" charset="0"/>
              </a:rPr>
              <a:t>at least one</a:t>
            </a:r>
            <a:r>
              <a:rPr lang="en-US" altLang="en-US" dirty="0">
                <a:latin typeface="Segoe UI Semibold" panose="020B0702040204020203" pitchFamily="34" charset="0"/>
                <a:cs typeface="Segoe UI Semibold" panose="020B0702040204020203" pitchFamily="34" charset="0"/>
              </a:rPr>
              <a:t> of the numbers is </a:t>
            </a:r>
            <a:r>
              <a:rPr lang="en-US" altLang="en-US" dirty="0">
                <a:solidFill>
                  <a:srgbClr val="FF0000"/>
                </a:solidFill>
                <a:latin typeface="Segoe UI Semibold" panose="020B0702040204020203" pitchFamily="34" charset="0"/>
                <a:cs typeface="Segoe UI Semibold" panose="020B0702040204020203" pitchFamily="34" charset="0"/>
              </a:rPr>
              <a:t>0 or 255</a:t>
            </a:r>
            <a:r>
              <a:rPr lang="en-US" altLang="en-US" dirty="0">
                <a:latin typeface="Segoe UI Semibold" panose="020B0702040204020203" pitchFamily="34" charset="0"/>
                <a:cs typeface="Segoe UI Semibold" panose="020B0702040204020203" pitchFamily="34" charset="0"/>
              </a:rPr>
              <a:t>, the AND operation selects the  </a:t>
            </a:r>
          </a:p>
          <a:p>
            <a:pPr>
              <a:lnSpc>
                <a:spcPct val="120000"/>
              </a:lnSpc>
              <a:defRPr/>
            </a:pPr>
            <a:r>
              <a:rPr lang="en-US" altLang="en-US" dirty="0">
                <a:solidFill>
                  <a:srgbClr val="C80404"/>
                </a:solidFill>
                <a:latin typeface="Segoe UI Semibold" panose="020B0702040204020203" pitchFamily="34" charset="0"/>
                <a:cs typeface="Segoe UI Semibold" panose="020B0702040204020203" pitchFamily="34" charset="0"/>
              </a:rPr>
              <a:t>    smaller byte </a:t>
            </a:r>
            <a:r>
              <a:rPr lang="en-US" altLang="en-US" dirty="0">
                <a:latin typeface="Segoe UI Semibold" panose="020B0702040204020203" pitchFamily="34" charset="0"/>
                <a:cs typeface="Segoe UI Semibold" panose="020B0702040204020203" pitchFamily="34" charset="0"/>
              </a:rPr>
              <a:t>(</a:t>
            </a:r>
            <a:r>
              <a:rPr lang="en-US" altLang="en-US" dirty="0">
                <a:solidFill>
                  <a:srgbClr val="FF0000"/>
                </a:solidFill>
                <a:latin typeface="Segoe UI Semibold" panose="020B0702040204020203" pitchFamily="34" charset="0"/>
                <a:cs typeface="Segoe UI Semibold" panose="020B0702040204020203" pitchFamily="34" charset="0"/>
              </a:rPr>
              <a:t>or one of them if equal</a:t>
            </a:r>
            <a:r>
              <a:rPr lang="en-US" altLang="en-US" dirty="0">
                <a:latin typeface="Segoe UI Semibold" panose="020B0702040204020203" pitchFamily="34" charset="0"/>
                <a:cs typeface="Segoe UI Semibold" panose="020B0702040204020203" pitchFamily="34" charset="0"/>
              </a:rPr>
              <a:t>). </a:t>
            </a:r>
          </a:p>
          <a:p>
            <a:pPr>
              <a:lnSpc>
                <a:spcPct val="120000"/>
              </a:lnSpc>
              <a:spcAft>
                <a:spcPts val="600"/>
              </a:spcAft>
              <a:defRPr/>
            </a:pPr>
            <a:r>
              <a:rPr lang="en-US" altLang="en-US" sz="1600" dirty="0">
                <a:latin typeface="Segoe UI Semibold" panose="020B0702040204020203" pitchFamily="34" charset="0"/>
                <a:cs typeface="Segoe UI Semibold" panose="020B0702040204020203" pitchFamily="34" charset="0"/>
              </a:rPr>
              <a:t>	</a:t>
            </a:r>
            <a:r>
              <a:rPr lang="en-US" altLang="en-US" dirty="0">
                <a:latin typeface="Segoe UI Semibold" panose="020B0702040204020203" pitchFamily="34" charset="0"/>
                <a:cs typeface="Segoe UI Semibold" panose="020B0702040204020203" pitchFamily="34" charset="0"/>
              </a:rPr>
              <a:t>0 </a:t>
            </a:r>
            <a:r>
              <a:rPr lang="en-US" altLang="en-US" dirty="0">
                <a:solidFill>
                  <a:srgbClr val="FF0000"/>
                </a:solidFill>
                <a:latin typeface="Segoe UI Semibold" panose="020B0702040204020203" pitchFamily="34" charset="0"/>
                <a:cs typeface="Segoe UI Semibold" panose="020B0702040204020203" pitchFamily="34" charset="0"/>
              </a:rPr>
              <a:t>AND</a:t>
            </a:r>
            <a:r>
              <a:rPr lang="en-US" altLang="en-US" dirty="0">
                <a:latin typeface="Segoe UI Semibold" panose="020B0702040204020203" pitchFamily="34" charset="0"/>
                <a:cs typeface="Segoe UI Semibold" panose="020B0702040204020203" pitchFamily="34" charset="0"/>
              </a:rPr>
              <a:t> X=0 &amp; 255 </a:t>
            </a:r>
            <a:r>
              <a:rPr lang="en-US" altLang="en-US" dirty="0">
                <a:solidFill>
                  <a:srgbClr val="FF0000"/>
                </a:solidFill>
                <a:latin typeface="Segoe UI Semibold" panose="020B0702040204020203" pitchFamily="34" charset="0"/>
                <a:cs typeface="Segoe UI Semibold" panose="020B0702040204020203" pitchFamily="34" charset="0"/>
              </a:rPr>
              <a:t>AND</a:t>
            </a:r>
            <a:r>
              <a:rPr lang="en-US" altLang="en-US" dirty="0">
                <a:latin typeface="Segoe UI Semibold" panose="020B0702040204020203" pitchFamily="34" charset="0"/>
                <a:cs typeface="Segoe UI Semibold" panose="020B0702040204020203" pitchFamily="34" charset="0"/>
              </a:rPr>
              <a:t> X=X ,    where X&lt;=255</a:t>
            </a:r>
            <a:endParaRPr lang="en-US" altLang="en-US" sz="1400" dirty="0">
              <a:latin typeface="Segoe UI Semibold" panose="020B0702040204020203" pitchFamily="34" charset="0"/>
              <a:cs typeface="Segoe UI Semibold" panose="020B0702040204020203" pitchFamily="34" charset="0"/>
            </a:endParaRPr>
          </a:p>
          <a:p>
            <a:pPr>
              <a:lnSpc>
                <a:spcPct val="120000"/>
              </a:lnSpc>
              <a:defRPr/>
            </a:pPr>
            <a:r>
              <a:rPr lang="en-US" altLang="en-US" dirty="0">
                <a:solidFill>
                  <a:srgbClr val="FF0000"/>
                </a:solidFill>
                <a:latin typeface="Segoe UI Semibold" panose="020B0702040204020203" pitchFamily="34" charset="0"/>
                <a:cs typeface="Segoe UI Semibold" panose="020B0702040204020203" pitchFamily="34" charset="0"/>
              </a:rPr>
              <a:t>2. </a:t>
            </a:r>
            <a:r>
              <a:rPr lang="en-US" altLang="en-US" dirty="0">
                <a:latin typeface="Segoe UI Semibold" panose="020B0702040204020203" pitchFamily="34" charset="0"/>
                <a:cs typeface="Segoe UI Semibold" panose="020B0702040204020203" pitchFamily="34" charset="0"/>
              </a:rPr>
              <a:t>When </a:t>
            </a:r>
            <a:r>
              <a:rPr lang="en-US" altLang="en-US" dirty="0">
                <a:solidFill>
                  <a:srgbClr val="FF0000"/>
                </a:solidFill>
                <a:latin typeface="Segoe UI Semibold" panose="020B0702040204020203" pitchFamily="34" charset="0"/>
                <a:cs typeface="Segoe UI Semibold" panose="020B0702040204020203" pitchFamily="34" charset="0"/>
              </a:rPr>
              <a:t>none </a:t>
            </a:r>
            <a:r>
              <a:rPr lang="en-US" altLang="en-US" dirty="0">
                <a:latin typeface="Segoe UI Semibold" panose="020B0702040204020203" pitchFamily="34" charset="0"/>
                <a:cs typeface="Segoe UI Semibold" panose="020B0702040204020203" pitchFamily="34" charset="0"/>
              </a:rPr>
              <a:t>of the two bytes is </a:t>
            </a:r>
            <a:r>
              <a:rPr lang="en-US" altLang="en-US" dirty="0">
                <a:solidFill>
                  <a:srgbClr val="FF0000"/>
                </a:solidFill>
                <a:latin typeface="Segoe UI Semibold" panose="020B0702040204020203" pitchFamily="34" charset="0"/>
                <a:cs typeface="Segoe UI Semibold" panose="020B0702040204020203" pitchFamily="34" charset="0"/>
              </a:rPr>
              <a:t>either 0 or 255</a:t>
            </a:r>
            <a:r>
              <a:rPr lang="en-US" altLang="en-US" dirty="0">
                <a:latin typeface="Segoe UI Semibold" panose="020B0702040204020203" pitchFamily="34" charset="0"/>
                <a:cs typeface="Segoe UI Semibold" panose="020B0702040204020203" pitchFamily="34" charset="0"/>
              </a:rPr>
              <a:t>, we can write each byte as the    </a:t>
            </a:r>
          </a:p>
          <a:p>
            <a:pPr>
              <a:lnSpc>
                <a:spcPct val="120000"/>
              </a:lnSpc>
              <a:defRPr/>
            </a:pPr>
            <a:r>
              <a:rPr lang="en-US" altLang="en-US" dirty="0">
                <a:latin typeface="Segoe UI Semibold" panose="020B0702040204020203" pitchFamily="34" charset="0"/>
                <a:cs typeface="Segoe UI Semibold" panose="020B0702040204020203" pitchFamily="34" charset="0"/>
              </a:rPr>
              <a:t>    sum of eight terms, where each term is a power of 2. </a:t>
            </a:r>
          </a:p>
          <a:p>
            <a:pPr>
              <a:lnSpc>
                <a:spcPct val="120000"/>
              </a:lnSpc>
              <a:defRPr/>
            </a:pPr>
            <a:r>
              <a:rPr lang="en-US" altLang="en-US" dirty="0">
                <a:latin typeface="Segoe UI Semibold" panose="020B0702040204020203" pitchFamily="34" charset="0"/>
                <a:cs typeface="Segoe UI Semibold" panose="020B0702040204020203" pitchFamily="34" charset="0"/>
              </a:rPr>
              <a:t>    We then select the </a:t>
            </a:r>
            <a:r>
              <a:rPr lang="en-US" altLang="en-US" dirty="0">
                <a:solidFill>
                  <a:srgbClr val="FF0000"/>
                </a:solidFill>
                <a:latin typeface="Segoe UI Semibold" panose="020B0702040204020203" pitchFamily="34" charset="0"/>
                <a:cs typeface="Segoe UI Semibold" panose="020B0702040204020203" pitchFamily="34" charset="0"/>
              </a:rPr>
              <a:t>smaller term in each pair </a:t>
            </a:r>
            <a:r>
              <a:rPr lang="en-US" altLang="en-US" dirty="0">
                <a:latin typeface="Segoe UI Semibold" panose="020B0702040204020203" pitchFamily="34" charset="0"/>
                <a:cs typeface="Segoe UI Semibold" panose="020B0702040204020203" pitchFamily="34" charset="0"/>
              </a:rPr>
              <a:t>(</a:t>
            </a:r>
            <a:r>
              <a:rPr lang="en-US" altLang="en-US" sz="1600" dirty="0">
                <a:latin typeface="Segoe UI Semibold" panose="020B0702040204020203" pitchFamily="34" charset="0"/>
                <a:cs typeface="Segoe UI Semibold" panose="020B0702040204020203" pitchFamily="34" charset="0"/>
              </a:rPr>
              <a:t>or </a:t>
            </a:r>
            <a:r>
              <a:rPr lang="en-US" altLang="en-US" sz="1400" dirty="0">
                <a:latin typeface="Segoe UI Semibold" panose="020B0702040204020203" pitchFamily="34" charset="0"/>
                <a:cs typeface="Segoe UI Semibold" panose="020B0702040204020203" pitchFamily="34" charset="0"/>
              </a:rPr>
              <a:t>one of them if equal</a:t>
            </a:r>
            <a:r>
              <a:rPr lang="en-US" altLang="en-US" dirty="0">
                <a:latin typeface="Segoe UI Semibold" panose="020B0702040204020203" pitchFamily="34" charset="0"/>
                <a:cs typeface="Segoe UI Semibold" panose="020B0702040204020203" pitchFamily="34" charset="0"/>
              </a:rPr>
              <a:t>) and </a:t>
            </a:r>
            <a:r>
              <a:rPr lang="en-US" altLang="en-US" dirty="0">
                <a:solidFill>
                  <a:srgbClr val="FF0000"/>
                </a:solidFill>
                <a:latin typeface="Segoe UI Semibold" panose="020B0702040204020203" pitchFamily="34" charset="0"/>
                <a:cs typeface="Segoe UI Semibold" panose="020B0702040204020203" pitchFamily="34" charset="0"/>
              </a:rPr>
              <a:t>add them     </a:t>
            </a:r>
            <a:r>
              <a:rPr lang="en-US" altLang="en-US" dirty="0">
                <a:latin typeface="Segoe UI Semibold" panose="020B0702040204020203" pitchFamily="34" charset="0"/>
                <a:cs typeface="Segoe UI Semibold" panose="020B0702040204020203" pitchFamily="34" charset="0"/>
              </a:rPr>
              <a:t>to get the result.</a:t>
            </a:r>
          </a:p>
        </p:txBody>
      </p:sp>
      <p:sp>
        <p:nvSpPr>
          <p:cNvPr id="43022" name="Rectangle 13">
            <a:extLst>
              <a:ext uri="{FF2B5EF4-FFF2-40B4-BE49-F238E27FC236}">
                <a16:creationId xmlns:a16="http://schemas.microsoft.com/office/drawing/2014/main" id="{A4279077-8EC5-4315-A4F8-7D8BB7C85549}"/>
              </a:ext>
            </a:extLst>
          </p:cNvPr>
          <p:cNvSpPr>
            <a:spLocks noChangeArrowheads="1"/>
          </p:cNvSpPr>
          <p:nvPr/>
        </p:nvSpPr>
        <p:spPr bwMode="auto">
          <a:xfrm>
            <a:off x="168275" y="3290888"/>
            <a:ext cx="30337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80404"/>
                </a:solidFill>
                <a:ea typeface="新細明體" panose="02020500000000000000" pitchFamily="18" charset="-120"/>
              </a:rPr>
              <a:t>256 base </a:t>
            </a:r>
            <a:r>
              <a:rPr lang="en-US" altLang="zh-TW">
                <a:solidFill>
                  <a:srgbClr val="FF0000"/>
                </a:solidFill>
                <a:ea typeface="新細明體" panose="02020500000000000000" pitchFamily="18" charset="-120"/>
              </a:rPr>
              <a:t>AND</a:t>
            </a:r>
            <a:r>
              <a:rPr lang="en-US" altLang="zh-TW">
                <a:solidFill>
                  <a:srgbClr val="C80404"/>
                </a:solidFill>
                <a:ea typeface="新細明體" panose="02020500000000000000" pitchFamily="18" charset="-120"/>
              </a:rPr>
              <a:t> Operation</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頁尾版面配置區 1">
            <a:extLst>
              <a:ext uri="{FF2B5EF4-FFF2-40B4-BE49-F238E27FC236}">
                <a16:creationId xmlns:a16="http://schemas.microsoft.com/office/drawing/2014/main" id="{33BD0C42-F539-4239-8E4A-196541960C8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5059" name="投影片編號版面配置區 2">
            <a:extLst>
              <a:ext uri="{FF2B5EF4-FFF2-40B4-BE49-F238E27FC236}">
                <a16:creationId xmlns:a16="http://schemas.microsoft.com/office/drawing/2014/main" id="{4D0B04FE-17CA-4C16-93AE-510F826D2DE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BE7D9F9-078E-4DAF-923D-E4ADE9491ECE}" type="slidenum">
              <a:rPr lang="en-US" altLang="zh-TW" b="0" smtClean="0"/>
              <a:pPr/>
              <a:t>21</a:t>
            </a:fld>
            <a:endParaRPr lang="en-US" altLang="zh-TW" b="0"/>
          </a:p>
        </p:txBody>
      </p:sp>
      <p:grpSp>
        <p:nvGrpSpPr>
          <p:cNvPr id="45060" name="Group 3">
            <a:extLst>
              <a:ext uri="{FF2B5EF4-FFF2-40B4-BE49-F238E27FC236}">
                <a16:creationId xmlns:a16="http://schemas.microsoft.com/office/drawing/2014/main" id="{BF094633-A2D8-4CFF-B266-CB0EC1B209B6}"/>
              </a:ext>
            </a:extLst>
          </p:cNvPr>
          <p:cNvGrpSpPr>
            <a:grpSpLocks/>
          </p:cNvGrpSpPr>
          <p:nvPr/>
        </p:nvGrpSpPr>
        <p:grpSpPr bwMode="auto">
          <a:xfrm>
            <a:off x="0" y="0"/>
            <a:ext cx="9144000" cy="609600"/>
            <a:chOff x="0" y="2448"/>
            <a:chExt cx="5760" cy="384"/>
          </a:xfrm>
        </p:grpSpPr>
        <p:sp>
          <p:nvSpPr>
            <p:cNvPr id="45065" name="Rectangle 4">
              <a:extLst>
                <a:ext uri="{FF2B5EF4-FFF2-40B4-BE49-F238E27FC236}">
                  <a16:creationId xmlns:a16="http://schemas.microsoft.com/office/drawing/2014/main" id="{7C87D302-DB8B-4BA3-847D-6DEFBFECDF3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72101" name="Text Box 5">
              <a:extLst>
                <a:ext uri="{FF2B5EF4-FFF2-40B4-BE49-F238E27FC236}">
                  <a16:creationId xmlns:a16="http://schemas.microsoft.com/office/drawing/2014/main" id="{2D584292-EA61-4CE7-AFFC-6CDBD4E7978D}"/>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5.8</a:t>
              </a:r>
              <a:endParaRPr lang="en-US" altLang="zh-TW" sz="3200" i="1">
                <a:solidFill>
                  <a:schemeClr val="bg1"/>
                </a:solidFill>
                <a:latin typeface="Times New Roman" panose="02020603050405020304" pitchFamily="18" charset="0"/>
                <a:ea typeface="新細明體" pitchFamily="18" charset="-120"/>
              </a:endParaRPr>
            </a:p>
          </p:txBody>
        </p:sp>
      </p:grpSp>
      <p:pic>
        <p:nvPicPr>
          <p:cNvPr id="45061" name="Picture 6">
            <a:extLst>
              <a:ext uri="{FF2B5EF4-FFF2-40B4-BE49-F238E27FC236}">
                <a16:creationId xmlns:a16="http://schemas.microsoft.com/office/drawing/2014/main" id="{0F54AC83-95DF-4E97-846E-41DF2935A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885825"/>
            <a:ext cx="7902575" cy="529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2" name="Rectangle 1">
            <a:extLst>
              <a:ext uri="{FF2B5EF4-FFF2-40B4-BE49-F238E27FC236}">
                <a16:creationId xmlns:a16="http://schemas.microsoft.com/office/drawing/2014/main" id="{27E8F161-79AA-4F90-B169-D815A9066619}"/>
              </a:ext>
            </a:extLst>
          </p:cNvPr>
          <p:cNvSpPr>
            <a:spLocks noChangeArrowheads="1"/>
          </p:cNvSpPr>
          <p:nvPr/>
        </p:nvSpPr>
        <p:spPr bwMode="auto">
          <a:xfrm>
            <a:off x="1384300" y="6122988"/>
            <a:ext cx="72453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select the smaller term in each pair (or one of them if equal) and add them to get the result</a:t>
            </a:r>
          </a:p>
        </p:txBody>
      </p:sp>
      <p:sp>
        <p:nvSpPr>
          <p:cNvPr id="45063" name="Rectangle 1">
            <a:extLst>
              <a:ext uri="{FF2B5EF4-FFF2-40B4-BE49-F238E27FC236}">
                <a16:creationId xmlns:a16="http://schemas.microsoft.com/office/drawing/2014/main" id="{2B874AC7-4E16-4DEC-BF2C-EAB4F80197DB}"/>
              </a:ext>
            </a:extLst>
          </p:cNvPr>
          <p:cNvSpPr>
            <a:spLocks noChangeArrowheads="1"/>
          </p:cNvSpPr>
          <p:nvPr/>
        </p:nvSpPr>
        <p:spPr bwMode="auto">
          <a:xfrm>
            <a:off x="1384300" y="633413"/>
            <a:ext cx="303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80404"/>
                </a:solidFill>
                <a:ea typeface="新細明體" panose="02020500000000000000" pitchFamily="18" charset="-120"/>
              </a:rPr>
              <a:t>256 base AND Operation</a:t>
            </a:r>
          </a:p>
        </p:txBody>
      </p:sp>
      <p:sp>
        <p:nvSpPr>
          <p:cNvPr id="45064" name="TextBox 1">
            <a:extLst>
              <a:ext uri="{FF2B5EF4-FFF2-40B4-BE49-F238E27FC236}">
                <a16:creationId xmlns:a16="http://schemas.microsoft.com/office/drawing/2014/main" id="{86494B91-9F04-473C-9C17-810CE344CE9F}"/>
              </a:ext>
            </a:extLst>
          </p:cNvPr>
          <p:cNvSpPr txBox="1">
            <a:spLocks noChangeArrowheads="1"/>
          </p:cNvSpPr>
          <p:nvPr/>
        </p:nvSpPr>
        <p:spPr bwMode="auto">
          <a:xfrm>
            <a:off x="5622925" y="4419600"/>
            <a:ext cx="3324225" cy="584200"/>
          </a:xfrm>
          <a:prstGeom prst="rect">
            <a:avLst/>
          </a:prstGeom>
          <a:noFill/>
          <a:ln w="9525">
            <a:solidFill>
              <a:srgbClr val="D6321C"/>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a:t>  2</a:t>
            </a:r>
            <a:r>
              <a:rPr lang="en-US" altLang="en-US" sz="1600" baseline="30000"/>
              <a:t>7</a:t>
            </a:r>
            <a:r>
              <a:rPr lang="en-US" altLang="en-US" sz="1600"/>
              <a:t> 2</a:t>
            </a:r>
            <a:r>
              <a:rPr lang="en-US" altLang="en-US" sz="1600" baseline="30000"/>
              <a:t>6</a:t>
            </a:r>
            <a:r>
              <a:rPr lang="en-US" altLang="en-US" sz="1600"/>
              <a:t>  2</a:t>
            </a:r>
            <a:r>
              <a:rPr lang="en-US" altLang="en-US" sz="1600" baseline="30000"/>
              <a:t>5 </a:t>
            </a:r>
            <a:r>
              <a:rPr lang="en-US" altLang="en-US" sz="1600"/>
              <a:t>2</a:t>
            </a:r>
            <a:r>
              <a:rPr lang="en-US" altLang="en-US" sz="1600" baseline="30000"/>
              <a:t>4 </a:t>
            </a:r>
            <a:r>
              <a:rPr lang="en-US" altLang="en-US" sz="1600"/>
              <a:t>2</a:t>
            </a:r>
            <a:r>
              <a:rPr lang="en-US" altLang="en-US" sz="1600" baseline="30000"/>
              <a:t>3 </a:t>
            </a:r>
            <a:r>
              <a:rPr lang="en-US" altLang="en-US" sz="1600"/>
              <a:t>2</a:t>
            </a:r>
            <a:r>
              <a:rPr lang="en-US" altLang="en-US" sz="1600" baseline="30000"/>
              <a:t>2 </a:t>
            </a:r>
            <a:r>
              <a:rPr lang="en-US" altLang="en-US" sz="1600"/>
              <a:t>2</a:t>
            </a:r>
            <a:r>
              <a:rPr lang="en-US" altLang="en-US" sz="1600" baseline="30000"/>
              <a:t>1 </a:t>
            </a:r>
            <a:r>
              <a:rPr lang="en-US" altLang="en-US" sz="1600"/>
              <a:t>2</a:t>
            </a:r>
            <a:r>
              <a:rPr lang="en-US" altLang="en-US" sz="1600" baseline="30000"/>
              <a:t>0</a:t>
            </a:r>
            <a:endParaRPr lang="en-US" altLang="en-US" sz="1600"/>
          </a:p>
          <a:p>
            <a:r>
              <a:rPr lang="en-US" altLang="en-US" sz="1600"/>
              <a:t>  0   0   0   0  1  1  1  0 =14</a:t>
            </a:r>
            <a:r>
              <a:rPr lang="en-US" altLang="en-US" sz="1600" baseline="-25000"/>
              <a:t>(10)</a:t>
            </a:r>
            <a:endParaRPr lang="en-IN" altLang="en-US" sz="160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頁尾版面配置區 1">
            <a:extLst>
              <a:ext uri="{FF2B5EF4-FFF2-40B4-BE49-F238E27FC236}">
                <a16:creationId xmlns:a16="http://schemas.microsoft.com/office/drawing/2014/main" id="{7CC3436A-0105-4AD6-8F1A-F47404E7579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7107" name="投影片編號版面配置區 2">
            <a:extLst>
              <a:ext uri="{FF2B5EF4-FFF2-40B4-BE49-F238E27FC236}">
                <a16:creationId xmlns:a16="http://schemas.microsoft.com/office/drawing/2014/main" id="{50996623-4732-4FAC-92B9-CABC9E70709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26BE9D5-74E2-46B4-B089-1F6A041EF626}" type="slidenum">
              <a:rPr lang="en-US" altLang="zh-TW" b="0" smtClean="0"/>
              <a:pPr/>
              <a:t>22</a:t>
            </a:fld>
            <a:endParaRPr lang="en-US" altLang="zh-TW" b="0"/>
          </a:p>
        </p:txBody>
      </p:sp>
      <p:sp>
        <p:nvSpPr>
          <p:cNvPr id="47108" name="Text Box 2">
            <a:extLst>
              <a:ext uri="{FF2B5EF4-FFF2-40B4-BE49-F238E27FC236}">
                <a16:creationId xmlns:a16="http://schemas.microsoft.com/office/drawing/2014/main" id="{B006482A-EF06-4266-884D-AFDE9384C50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Bitwise OR operation</a:t>
            </a:r>
          </a:p>
        </p:txBody>
      </p:sp>
      <p:sp>
        <p:nvSpPr>
          <p:cNvPr id="47109" name="Rectangle 3">
            <a:extLst>
              <a:ext uri="{FF2B5EF4-FFF2-40B4-BE49-F238E27FC236}">
                <a16:creationId xmlns:a16="http://schemas.microsoft.com/office/drawing/2014/main" id="{FFFADAE5-1364-49A7-A9E9-EAA0985191A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0" name="Rectangle 4">
            <a:extLst>
              <a:ext uri="{FF2B5EF4-FFF2-40B4-BE49-F238E27FC236}">
                <a16:creationId xmlns:a16="http://schemas.microsoft.com/office/drawing/2014/main" id="{596F5E98-D144-4165-93C3-68868B9F414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1" name="Rectangle 5">
            <a:extLst>
              <a:ext uri="{FF2B5EF4-FFF2-40B4-BE49-F238E27FC236}">
                <a16:creationId xmlns:a16="http://schemas.microsoft.com/office/drawing/2014/main" id="{FBFBF82B-7CC7-4118-B5E5-F40A2231BC1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2" name="Rectangle 6">
            <a:extLst>
              <a:ext uri="{FF2B5EF4-FFF2-40B4-BE49-F238E27FC236}">
                <a16:creationId xmlns:a16="http://schemas.microsoft.com/office/drawing/2014/main" id="{274CF004-4AD2-41FE-B7A7-77CE68DDC4F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3" name="Rectangle 7">
            <a:extLst>
              <a:ext uri="{FF2B5EF4-FFF2-40B4-BE49-F238E27FC236}">
                <a16:creationId xmlns:a16="http://schemas.microsoft.com/office/drawing/2014/main" id="{F4A72C10-EF0B-451A-A0CB-DFFB3D83517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4" name="Rectangle 8">
            <a:extLst>
              <a:ext uri="{FF2B5EF4-FFF2-40B4-BE49-F238E27FC236}">
                <a16:creationId xmlns:a16="http://schemas.microsoft.com/office/drawing/2014/main" id="{7B2EED2E-6937-46F1-9ADE-E136FF949B1A}"/>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7115" name="Rectangle 9">
            <a:extLst>
              <a:ext uri="{FF2B5EF4-FFF2-40B4-BE49-F238E27FC236}">
                <a16:creationId xmlns:a16="http://schemas.microsoft.com/office/drawing/2014/main" id="{6DBB43C0-B454-44F1-B5C2-DA6BD9BDA96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47116" name="Picture 10">
            <a:extLst>
              <a:ext uri="{FF2B5EF4-FFF2-40B4-BE49-F238E27FC236}">
                <a16:creationId xmlns:a16="http://schemas.microsoft.com/office/drawing/2014/main" id="{2D1F634C-ED7B-4A6D-B62E-1DB71BD26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166813"/>
            <a:ext cx="7578725"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17" name="Rectangle 1">
            <a:extLst>
              <a:ext uri="{FF2B5EF4-FFF2-40B4-BE49-F238E27FC236}">
                <a16:creationId xmlns:a16="http://schemas.microsoft.com/office/drawing/2014/main" id="{DD36D825-188B-418E-B4EE-B02401416C44}"/>
              </a:ext>
            </a:extLst>
          </p:cNvPr>
          <p:cNvSpPr>
            <a:spLocks noChangeArrowheads="1"/>
          </p:cNvSpPr>
          <p:nvPr/>
        </p:nvSpPr>
        <p:spPr bwMode="auto">
          <a:xfrm>
            <a:off x="636588" y="3616325"/>
            <a:ext cx="7942262"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a:solidFill>
                  <a:srgbClr val="000000"/>
                </a:solidFill>
                <a:latin typeface="Times New Roman" panose="02020603050405020304" pitchFamily="18" charset="0"/>
                <a:cs typeface="Times New Roman" panose="02020603050405020304" pitchFamily="18" charset="0"/>
              </a:rPr>
              <a:t>Use two short cuts.</a:t>
            </a:r>
          </a:p>
          <a:p>
            <a:pPr>
              <a:lnSpc>
                <a:spcPct val="120000"/>
              </a:lnSpc>
              <a:spcAft>
                <a:spcPts val="600"/>
              </a:spcAft>
            </a:pPr>
            <a:r>
              <a:rPr lang="en-US" altLang="en-US" sz="2000">
                <a:solidFill>
                  <a:srgbClr val="FF0000"/>
                </a:solidFill>
                <a:latin typeface="Times New Roman" panose="02020603050405020304" pitchFamily="18" charset="0"/>
                <a:cs typeface="Times New Roman" panose="02020603050405020304" pitchFamily="18" charset="0"/>
              </a:rPr>
              <a:t>1. </a:t>
            </a:r>
            <a:r>
              <a:rPr lang="en-US" altLang="en-US" sz="2000">
                <a:solidFill>
                  <a:srgbClr val="000000"/>
                </a:solidFill>
                <a:latin typeface="Times New Roman" panose="02020603050405020304" pitchFamily="18" charset="0"/>
                <a:cs typeface="Times New Roman" panose="02020603050405020304" pitchFamily="18" charset="0"/>
              </a:rPr>
              <a:t>When at least one of the two bytes is </a:t>
            </a:r>
            <a:r>
              <a:rPr lang="en-US" altLang="en-US" sz="2000">
                <a:solidFill>
                  <a:srgbClr val="FF0000"/>
                </a:solidFill>
                <a:latin typeface="Times New Roman" panose="02020603050405020304" pitchFamily="18" charset="0"/>
                <a:cs typeface="Times New Roman" panose="02020603050405020304" pitchFamily="18" charset="0"/>
              </a:rPr>
              <a:t>0 or 255</a:t>
            </a:r>
            <a:r>
              <a:rPr lang="en-US" altLang="en-US" sz="2000">
                <a:solidFill>
                  <a:srgbClr val="000000"/>
                </a:solidFill>
                <a:latin typeface="Times New Roman" panose="02020603050405020304" pitchFamily="18" charset="0"/>
                <a:cs typeface="Times New Roman" panose="02020603050405020304" pitchFamily="18" charset="0"/>
              </a:rPr>
              <a:t>, the </a:t>
            </a:r>
            <a:r>
              <a:rPr lang="en-US" altLang="en-US" sz="2000">
                <a:solidFill>
                  <a:srgbClr val="C80404"/>
                </a:solidFill>
                <a:latin typeface="Times New Roman" panose="02020603050405020304" pitchFamily="18" charset="0"/>
                <a:cs typeface="Times New Roman" panose="02020603050405020304" pitchFamily="18" charset="0"/>
              </a:rPr>
              <a:t>OR</a:t>
            </a:r>
            <a:r>
              <a:rPr lang="en-US" altLang="en-US" sz="2000">
                <a:solidFill>
                  <a:srgbClr val="000000"/>
                </a:solidFill>
                <a:latin typeface="Times New Roman" panose="02020603050405020304" pitchFamily="18" charset="0"/>
                <a:cs typeface="Times New Roman" panose="02020603050405020304" pitchFamily="18" charset="0"/>
              </a:rPr>
              <a:t> operation selects the </a:t>
            </a:r>
            <a:r>
              <a:rPr lang="en-US" altLang="en-US" sz="2000">
                <a:solidFill>
                  <a:srgbClr val="C80404"/>
                </a:solidFill>
                <a:latin typeface="Times New Roman" panose="02020603050405020304" pitchFamily="18" charset="0"/>
                <a:cs typeface="Times New Roman" panose="02020603050405020304" pitchFamily="18" charset="0"/>
              </a:rPr>
              <a:t>larger byte </a:t>
            </a:r>
            <a:r>
              <a:rPr lang="en-US" altLang="en-US" sz="2000">
                <a:solidFill>
                  <a:srgbClr val="FF0000"/>
                </a:solidFill>
                <a:latin typeface="Times New Roman" panose="02020603050405020304" pitchFamily="18" charset="0"/>
                <a:cs typeface="Times New Roman" panose="02020603050405020304" pitchFamily="18" charset="0"/>
              </a:rPr>
              <a:t>(or one of them if equal</a:t>
            </a:r>
            <a:r>
              <a:rPr lang="en-US" altLang="en-US" sz="2000">
                <a:solidFill>
                  <a:srgbClr val="000000"/>
                </a:solidFill>
                <a:latin typeface="Times New Roman" panose="02020603050405020304" pitchFamily="18" charset="0"/>
                <a:cs typeface="Times New Roman" panose="02020603050405020304" pitchFamily="18" charset="0"/>
              </a:rPr>
              <a:t>).</a:t>
            </a:r>
          </a:p>
          <a:p>
            <a:pPr>
              <a:lnSpc>
                <a:spcPct val="120000"/>
              </a:lnSpc>
            </a:pPr>
            <a:r>
              <a:rPr lang="en-US" altLang="en-US" sz="2000">
                <a:solidFill>
                  <a:srgbClr val="FF0000"/>
                </a:solidFill>
                <a:latin typeface="Times New Roman" panose="02020603050405020304" pitchFamily="18" charset="0"/>
                <a:cs typeface="Times New Roman" panose="02020603050405020304" pitchFamily="18" charset="0"/>
              </a:rPr>
              <a:t>2. </a:t>
            </a:r>
            <a:r>
              <a:rPr lang="en-US" altLang="en-US" sz="2000">
                <a:solidFill>
                  <a:srgbClr val="000000"/>
                </a:solidFill>
                <a:latin typeface="Times New Roman" panose="02020603050405020304" pitchFamily="18" charset="0"/>
                <a:cs typeface="Times New Roman" panose="02020603050405020304" pitchFamily="18" charset="0"/>
              </a:rPr>
              <a:t>When </a:t>
            </a:r>
            <a:r>
              <a:rPr lang="en-US" altLang="en-US" sz="2000">
                <a:solidFill>
                  <a:srgbClr val="FF0000"/>
                </a:solidFill>
                <a:latin typeface="Times New Roman" panose="02020603050405020304" pitchFamily="18" charset="0"/>
                <a:cs typeface="Times New Roman" panose="02020603050405020304" pitchFamily="18" charset="0"/>
              </a:rPr>
              <a:t>none </a:t>
            </a:r>
            <a:r>
              <a:rPr lang="en-US" altLang="en-US" sz="2000">
                <a:solidFill>
                  <a:srgbClr val="000000"/>
                </a:solidFill>
                <a:latin typeface="Times New Roman" panose="02020603050405020304" pitchFamily="18" charset="0"/>
                <a:cs typeface="Times New Roman" panose="02020603050405020304" pitchFamily="18" charset="0"/>
              </a:rPr>
              <a:t>of the two bytes is </a:t>
            </a:r>
            <a:r>
              <a:rPr lang="en-US" altLang="en-US" sz="2000">
                <a:solidFill>
                  <a:srgbClr val="FF0000"/>
                </a:solidFill>
                <a:latin typeface="Times New Roman" panose="02020603050405020304" pitchFamily="18" charset="0"/>
                <a:cs typeface="Times New Roman" panose="02020603050405020304" pitchFamily="18" charset="0"/>
              </a:rPr>
              <a:t>0 or 255</a:t>
            </a:r>
            <a:r>
              <a:rPr lang="en-US" altLang="en-US" sz="2000">
                <a:solidFill>
                  <a:srgbClr val="000000"/>
                </a:solidFill>
                <a:latin typeface="Times New Roman" panose="02020603050405020304" pitchFamily="18" charset="0"/>
                <a:cs typeface="Times New Roman" panose="02020603050405020304" pitchFamily="18" charset="0"/>
              </a:rPr>
              <a:t>, we can write each byte as the sum of eight terms, where each term is a power of 2. We then select the </a:t>
            </a:r>
            <a:r>
              <a:rPr lang="en-US" altLang="en-US" sz="2000">
                <a:solidFill>
                  <a:srgbClr val="FF0000"/>
                </a:solidFill>
                <a:latin typeface="Times New Roman" panose="02020603050405020304" pitchFamily="18" charset="0"/>
                <a:cs typeface="Times New Roman" panose="02020603050405020304" pitchFamily="18" charset="0"/>
              </a:rPr>
              <a:t>larger term in each pair </a:t>
            </a:r>
            <a:r>
              <a:rPr lang="en-US" altLang="en-US" sz="2000">
                <a:solidFill>
                  <a:srgbClr val="000000"/>
                </a:solidFill>
                <a:latin typeface="Times New Roman" panose="02020603050405020304" pitchFamily="18" charset="0"/>
                <a:cs typeface="Times New Roman" panose="02020603050405020304" pitchFamily="18" charset="0"/>
              </a:rPr>
              <a:t>(or one of them if equal) and </a:t>
            </a:r>
            <a:r>
              <a:rPr lang="en-US" altLang="en-US" sz="2000">
                <a:solidFill>
                  <a:srgbClr val="FF0000"/>
                </a:solidFill>
                <a:latin typeface="Times New Roman" panose="02020603050405020304" pitchFamily="18" charset="0"/>
                <a:cs typeface="Times New Roman" panose="02020603050405020304" pitchFamily="18" charset="0"/>
              </a:rPr>
              <a:t>add them </a:t>
            </a:r>
            <a:r>
              <a:rPr lang="en-US" altLang="en-US" sz="2000">
                <a:solidFill>
                  <a:srgbClr val="000000"/>
                </a:solidFill>
                <a:latin typeface="Times New Roman" panose="02020603050405020304" pitchFamily="18" charset="0"/>
                <a:cs typeface="Times New Roman" panose="02020603050405020304" pitchFamily="18" charset="0"/>
              </a:rPr>
              <a:t>to get the result of OR operation.</a:t>
            </a:r>
            <a:endParaRPr lang="en-US" altLang="en-US" sz="2000">
              <a:latin typeface="Times New Roman" panose="02020603050405020304" pitchFamily="18" charset="0"/>
              <a:cs typeface="Times New Roman" panose="02020603050405020304" pitchFamily="18" charset="0"/>
            </a:endParaRPr>
          </a:p>
        </p:txBody>
      </p:sp>
      <p:sp>
        <p:nvSpPr>
          <p:cNvPr id="47118" name="Rectangle 13">
            <a:extLst>
              <a:ext uri="{FF2B5EF4-FFF2-40B4-BE49-F238E27FC236}">
                <a16:creationId xmlns:a16="http://schemas.microsoft.com/office/drawing/2014/main" id="{FBFA9534-599E-4F20-BF9A-AD753BB62720}"/>
              </a:ext>
            </a:extLst>
          </p:cNvPr>
          <p:cNvSpPr>
            <a:spLocks noChangeArrowheads="1"/>
          </p:cNvSpPr>
          <p:nvPr/>
        </p:nvSpPr>
        <p:spPr bwMode="auto">
          <a:xfrm>
            <a:off x="0" y="3267075"/>
            <a:ext cx="287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80404"/>
                </a:solidFill>
                <a:ea typeface="新細明體" panose="02020500000000000000" pitchFamily="18" charset="-120"/>
              </a:rPr>
              <a:t>256 base </a:t>
            </a:r>
            <a:r>
              <a:rPr lang="en-US" altLang="zh-TW">
                <a:solidFill>
                  <a:srgbClr val="FF0000"/>
                </a:solidFill>
                <a:ea typeface="新細明體" panose="02020500000000000000" pitchFamily="18" charset="-120"/>
              </a:rPr>
              <a:t>OR</a:t>
            </a:r>
            <a:r>
              <a:rPr lang="en-US" altLang="zh-TW">
                <a:solidFill>
                  <a:srgbClr val="C80404"/>
                </a:solidFill>
                <a:ea typeface="新細明體" panose="02020500000000000000" pitchFamily="18" charset="-120"/>
              </a:rPr>
              <a:t> Operation</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頁尾版面配置區 1">
            <a:extLst>
              <a:ext uri="{FF2B5EF4-FFF2-40B4-BE49-F238E27FC236}">
                <a16:creationId xmlns:a16="http://schemas.microsoft.com/office/drawing/2014/main" id="{A82B95B5-70A8-4B8A-AE33-257E2527584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9155" name="投影片編號版面配置區 2">
            <a:extLst>
              <a:ext uri="{FF2B5EF4-FFF2-40B4-BE49-F238E27FC236}">
                <a16:creationId xmlns:a16="http://schemas.microsoft.com/office/drawing/2014/main" id="{D2CA0216-CA33-4105-87C8-92D78EBA3EC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24F4F4-72DA-4017-9059-72454207E3F7}" type="slidenum">
              <a:rPr lang="en-US" altLang="zh-TW" b="0" smtClean="0"/>
              <a:pPr/>
              <a:t>23</a:t>
            </a:fld>
            <a:endParaRPr lang="en-US" altLang="zh-TW" b="0"/>
          </a:p>
        </p:txBody>
      </p:sp>
      <p:grpSp>
        <p:nvGrpSpPr>
          <p:cNvPr id="49156" name="Group 3">
            <a:extLst>
              <a:ext uri="{FF2B5EF4-FFF2-40B4-BE49-F238E27FC236}">
                <a16:creationId xmlns:a16="http://schemas.microsoft.com/office/drawing/2014/main" id="{CE90A14D-CB4B-4940-B194-C1AC101FD0F6}"/>
              </a:ext>
            </a:extLst>
          </p:cNvPr>
          <p:cNvGrpSpPr>
            <a:grpSpLocks/>
          </p:cNvGrpSpPr>
          <p:nvPr/>
        </p:nvGrpSpPr>
        <p:grpSpPr bwMode="auto">
          <a:xfrm>
            <a:off x="0" y="0"/>
            <a:ext cx="9144000" cy="609600"/>
            <a:chOff x="0" y="2448"/>
            <a:chExt cx="5760" cy="384"/>
          </a:xfrm>
        </p:grpSpPr>
        <p:sp>
          <p:nvSpPr>
            <p:cNvPr id="49183" name="Rectangle 4">
              <a:extLst>
                <a:ext uri="{FF2B5EF4-FFF2-40B4-BE49-F238E27FC236}">
                  <a16:creationId xmlns:a16="http://schemas.microsoft.com/office/drawing/2014/main" id="{39806BB9-F315-48EA-B926-AFEE2F3375D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74149" name="Text Box 5">
              <a:extLst>
                <a:ext uri="{FF2B5EF4-FFF2-40B4-BE49-F238E27FC236}">
                  <a16:creationId xmlns:a16="http://schemas.microsoft.com/office/drawing/2014/main" id="{409BBFF6-DE33-4EE7-82E6-3549EC064B4F}"/>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5.9</a:t>
              </a:r>
              <a:endParaRPr lang="en-US" altLang="zh-TW" sz="3200" i="1">
                <a:solidFill>
                  <a:schemeClr val="bg1"/>
                </a:solidFill>
                <a:latin typeface="Times New Roman" panose="02020603050405020304" pitchFamily="18" charset="0"/>
                <a:ea typeface="新細明體" pitchFamily="18" charset="-120"/>
              </a:endParaRPr>
            </a:p>
          </p:txBody>
        </p:sp>
      </p:grpSp>
      <p:pic>
        <p:nvPicPr>
          <p:cNvPr id="49157" name="Picture 6">
            <a:extLst>
              <a:ext uri="{FF2B5EF4-FFF2-40B4-BE49-F238E27FC236}">
                <a16:creationId xmlns:a16="http://schemas.microsoft.com/office/drawing/2014/main" id="{EF6B333A-BBA3-45EA-B137-46E124FB2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0600"/>
            <a:ext cx="8839200" cy="402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1">
            <a:extLst>
              <a:ext uri="{FF2B5EF4-FFF2-40B4-BE49-F238E27FC236}">
                <a16:creationId xmlns:a16="http://schemas.microsoft.com/office/drawing/2014/main" id="{96E7F406-A977-4C2C-9822-89540186EF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700588"/>
            <a:ext cx="69135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8">
            <a:extLst>
              <a:ext uri="{FF2B5EF4-FFF2-40B4-BE49-F238E27FC236}">
                <a16:creationId xmlns:a16="http://schemas.microsoft.com/office/drawing/2014/main" id="{38C2398F-B341-4B1F-9780-7085929FA80B}"/>
              </a:ext>
            </a:extLst>
          </p:cNvPr>
          <p:cNvSpPr>
            <a:spLocks noChangeArrowheads="1"/>
          </p:cNvSpPr>
          <p:nvPr/>
        </p:nvSpPr>
        <p:spPr bwMode="auto">
          <a:xfrm>
            <a:off x="1384300" y="6021388"/>
            <a:ext cx="72453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select the larger term in each pair (or one of them if equal) and add them to get the result</a:t>
            </a:r>
          </a:p>
        </p:txBody>
      </p:sp>
      <p:graphicFrame>
        <p:nvGraphicFramePr>
          <p:cNvPr id="3" name="Table 2">
            <a:extLst>
              <a:ext uri="{FF2B5EF4-FFF2-40B4-BE49-F238E27FC236}">
                <a16:creationId xmlns:a16="http://schemas.microsoft.com/office/drawing/2014/main" id="{0BB472F9-64E9-4A3D-9270-2B0C4013A611}"/>
              </a:ext>
            </a:extLst>
          </p:cNvPr>
          <p:cNvGraphicFramePr>
            <a:graphicFrameLocks noGrp="1"/>
          </p:cNvGraphicFramePr>
          <p:nvPr/>
        </p:nvGraphicFramePr>
        <p:xfrm>
          <a:off x="3352800" y="5648325"/>
          <a:ext cx="5029200" cy="369888"/>
        </p:xfrm>
        <a:graphic>
          <a:graphicData uri="http://schemas.openxmlformats.org/drawingml/2006/table">
            <a:tbl>
              <a:tblPr firstRow="1" bandRow="1">
                <a:tableStyleId>{5C22544A-7EE6-4342-B048-85BDC9FD1C3A}</a:tableStyleId>
              </a:tblPr>
              <a:tblGrid>
                <a:gridCol w="628650">
                  <a:extLst>
                    <a:ext uri="{9D8B030D-6E8A-4147-A177-3AD203B41FA5}">
                      <a16:colId xmlns:a16="http://schemas.microsoft.com/office/drawing/2014/main" val="20000"/>
                    </a:ext>
                  </a:extLst>
                </a:gridCol>
                <a:gridCol w="590548">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457202">
                  <a:extLst>
                    <a:ext uri="{9D8B030D-6E8A-4147-A177-3AD203B41FA5}">
                      <a16:colId xmlns:a16="http://schemas.microsoft.com/office/drawing/2014/main" val="20007"/>
                    </a:ext>
                  </a:extLst>
                </a:gridCol>
              </a:tblGrid>
              <a:tr h="369888">
                <a:tc>
                  <a:txBody>
                    <a:bodyPr/>
                    <a:lstStyle/>
                    <a:p>
                      <a:r>
                        <a:rPr lang="en-US" sz="1400" dirty="0">
                          <a:solidFill>
                            <a:srgbClr val="C00000"/>
                          </a:solidFill>
                        </a:rPr>
                        <a:t>128</a:t>
                      </a:r>
                      <a:endParaRPr lang="en-US" sz="1800" dirty="0">
                        <a:solidFill>
                          <a:srgbClr val="C00000"/>
                        </a:solidFill>
                      </a:endParaRPr>
                    </a:p>
                  </a:txBody>
                  <a:tcPr marT="45603" marB="45603">
                    <a:solidFill>
                      <a:schemeClr val="accent1"/>
                    </a:solidFill>
                  </a:tcPr>
                </a:tc>
                <a:tc>
                  <a:txBody>
                    <a:bodyPr/>
                    <a:lstStyle/>
                    <a:p>
                      <a:r>
                        <a:rPr lang="en-US" sz="1600" dirty="0">
                          <a:solidFill>
                            <a:srgbClr val="C00000"/>
                          </a:solidFill>
                        </a:rPr>
                        <a:t>  </a:t>
                      </a:r>
                      <a:r>
                        <a:rPr lang="en-US" sz="1400" dirty="0">
                          <a:solidFill>
                            <a:srgbClr val="C00000"/>
                          </a:solidFill>
                        </a:rPr>
                        <a:t> 0</a:t>
                      </a:r>
                    </a:p>
                  </a:txBody>
                  <a:tcPr marT="45603" marB="45603">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rPr>
                        <a:t>    0</a:t>
                      </a:r>
                    </a:p>
                  </a:txBody>
                  <a:tcPr marT="45603" marB="45603">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rPr>
                        <a:t>    0</a:t>
                      </a:r>
                    </a:p>
                  </a:txBody>
                  <a:tcPr marT="45603" marB="45603">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C00000"/>
                          </a:solidFill>
                        </a:rPr>
                        <a:t>  8 </a:t>
                      </a:r>
                    </a:p>
                  </a:txBody>
                  <a:tcPr marT="45603" marB="45603">
                    <a:solidFill>
                      <a:schemeClr val="accent1"/>
                    </a:solidFill>
                  </a:tcPr>
                </a:tc>
                <a:tc>
                  <a:txBody>
                    <a:bodyPr/>
                    <a:lstStyle/>
                    <a:p>
                      <a:r>
                        <a:rPr lang="en-US" sz="1600" dirty="0">
                          <a:solidFill>
                            <a:srgbClr val="C00000"/>
                          </a:solidFill>
                        </a:rPr>
                        <a:t>  4</a:t>
                      </a:r>
                    </a:p>
                  </a:txBody>
                  <a:tcPr marT="45603" marB="45603">
                    <a:solidFill>
                      <a:schemeClr val="accent1"/>
                    </a:solidFill>
                  </a:tcPr>
                </a:tc>
                <a:tc>
                  <a:txBody>
                    <a:bodyPr/>
                    <a:lstStyle/>
                    <a:p>
                      <a:r>
                        <a:rPr lang="en-US" sz="1600" dirty="0">
                          <a:solidFill>
                            <a:srgbClr val="C00000"/>
                          </a:solidFill>
                        </a:rPr>
                        <a:t>  2</a:t>
                      </a:r>
                    </a:p>
                  </a:txBody>
                  <a:tcPr marT="45603" marB="45603">
                    <a:solidFill>
                      <a:schemeClr val="accent1"/>
                    </a:solidFill>
                  </a:tcPr>
                </a:tc>
                <a:tc>
                  <a:txBody>
                    <a:bodyPr/>
                    <a:lstStyle/>
                    <a:p>
                      <a:pPr algn="r"/>
                      <a:r>
                        <a:rPr lang="en-US" sz="1600" dirty="0">
                          <a:solidFill>
                            <a:srgbClr val="C00000"/>
                          </a:solidFill>
                        </a:rPr>
                        <a:t>0</a:t>
                      </a:r>
                    </a:p>
                  </a:txBody>
                  <a:tcPr marT="45603" marB="45603">
                    <a:solidFill>
                      <a:schemeClr val="accent1"/>
                    </a:solidFill>
                  </a:tcPr>
                </a:tc>
                <a:extLst>
                  <a:ext uri="{0D108BD9-81ED-4DB2-BD59-A6C34878D82A}">
                    <a16:rowId xmlns:a16="http://schemas.microsoft.com/office/drawing/2014/main" val="10000"/>
                  </a:ext>
                </a:extLst>
              </a:tr>
            </a:tbl>
          </a:graphicData>
        </a:graphic>
      </p:graphicFrame>
      <p:sp>
        <p:nvSpPr>
          <p:cNvPr id="49180" name="Rectangle 3">
            <a:extLst>
              <a:ext uri="{FF2B5EF4-FFF2-40B4-BE49-F238E27FC236}">
                <a16:creationId xmlns:a16="http://schemas.microsoft.com/office/drawing/2014/main" id="{728758B5-50F5-4D04-A86F-19687EEAC2DE}"/>
              </a:ext>
            </a:extLst>
          </p:cNvPr>
          <p:cNvSpPr>
            <a:spLocks noChangeArrowheads="1"/>
          </p:cNvSpPr>
          <p:nvPr/>
        </p:nvSpPr>
        <p:spPr bwMode="auto">
          <a:xfrm>
            <a:off x="8289925" y="5653088"/>
            <a:ext cx="815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FF0000"/>
                </a:solidFill>
                <a:ea typeface="新細明體" panose="02020500000000000000" pitchFamily="18" charset="-120"/>
              </a:rPr>
              <a:t>=142</a:t>
            </a:r>
            <a:endParaRPr lang="zh-TW" altLang="zh-TW">
              <a:solidFill>
                <a:srgbClr val="FF0000"/>
              </a:solidFill>
              <a:ea typeface="新細明體" panose="02020500000000000000" pitchFamily="18" charset="-120"/>
            </a:endParaRPr>
          </a:p>
        </p:txBody>
      </p:sp>
      <p:sp>
        <p:nvSpPr>
          <p:cNvPr id="49181" name="Rectangle 4">
            <a:extLst>
              <a:ext uri="{FF2B5EF4-FFF2-40B4-BE49-F238E27FC236}">
                <a16:creationId xmlns:a16="http://schemas.microsoft.com/office/drawing/2014/main" id="{3D8CD48E-C311-407A-ADE3-7C6C1E8D7E80}"/>
              </a:ext>
            </a:extLst>
          </p:cNvPr>
          <p:cNvSpPr>
            <a:spLocks noChangeArrowheads="1"/>
          </p:cNvSpPr>
          <p:nvPr/>
        </p:nvSpPr>
        <p:spPr bwMode="auto">
          <a:xfrm>
            <a:off x="993775" y="5103813"/>
            <a:ext cx="53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FF0000"/>
                </a:solidFill>
                <a:ea typeface="新細明體" panose="02020500000000000000" pitchFamily="18" charset="-120"/>
              </a:rPr>
              <a:t>OR</a:t>
            </a:r>
            <a:endParaRPr lang="zh-TW" altLang="zh-TW">
              <a:solidFill>
                <a:srgbClr val="FF0000"/>
              </a:solidFill>
              <a:ea typeface="新細明體" panose="02020500000000000000" pitchFamily="18" charset="-120"/>
            </a:endParaRPr>
          </a:p>
        </p:txBody>
      </p:sp>
      <p:sp>
        <p:nvSpPr>
          <p:cNvPr id="49182" name="Rectangle 12">
            <a:extLst>
              <a:ext uri="{FF2B5EF4-FFF2-40B4-BE49-F238E27FC236}">
                <a16:creationId xmlns:a16="http://schemas.microsoft.com/office/drawing/2014/main" id="{87B8DE90-0ED4-41AB-A6E1-C04B3F7074D2}"/>
              </a:ext>
            </a:extLst>
          </p:cNvPr>
          <p:cNvSpPr>
            <a:spLocks noChangeArrowheads="1"/>
          </p:cNvSpPr>
          <p:nvPr/>
        </p:nvSpPr>
        <p:spPr bwMode="auto">
          <a:xfrm>
            <a:off x="1384300" y="633413"/>
            <a:ext cx="2870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80404"/>
                </a:solidFill>
                <a:ea typeface="新細明體" panose="02020500000000000000" pitchFamily="18" charset="-120"/>
              </a:rPr>
              <a:t>256 base OR Operation</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頁尾版面配置區 1">
            <a:extLst>
              <a:ext uri="{FF2B5EF4-FFF2-40B4-BE49-F238E27FC236}">
                <a16:creationId xmlns:a16="http://schemas.microsoft.com/office/drawing/2014/main" id="{E82006AD-0352-4572-A55C-A31D88CCEE5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1203" name="投影片編號版面配置區 2">
            <a:extLst>
              <a:ext uri="{FF2B5EF4-FFF2-40B4-BE49-F238E27FC236}">
                <a16:creationId xmlns:a16="http://schemas.microsoft.com/office/drawing/2014/main" id="{A94FB87F-7A10-4E6C-9E9B-1C6AFBA65AC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871C84C-D597-4C22-9215-39AFAD24EB4A}" type="slidenum">
              <a:rPr lang="en-US" altLang="zh-TW" b="0" smtClean="0"/>
              <a:pPr/>
              <a:t>24</a:t>
            </a:fld>
            <a:endParaRPr lang="en-US" altLang="zh-TW" b="0"/>
          </a:p>
        </p:txBody>
      </p:sp>
      <p:sp>
        <p:nvSpPr>
          <p:cNvPr id="741378" name="Rectangle 2">
            <a:extLst>
              <a:ext uri="{FF2B5EF4-FFF2-40B4-BE49-F238E27FC236}">
                <a16:creationId xmlns:a16="http://schemas.microsoft.com/office/drawing/2014/main" id="{ACE8C82C-78FE-4127-9961-0830E5A4BEA8}"/>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itchFamily="18" charset="-120"/>
            </a:endParaRPr>
          </a:p>
        </p:txBody>
      </p:sp>
      <p:sp>
        <p:nvSpPr>
          <p:cNvPr id="51205" name="Text Box 3">
            <a:extLst>
              <a:ext uri="{FF2B5EF4-FFF2-40B4-BE49-F238E27FC236}">
                <a16:creationId xmlns:a16="http://schemas.microsoft.com/office/drawing/2014/main" id="{6A27661B-34CC-43A4-8C99-025715A66453}"/>
              </a:ext>
            </a:extLst>
          </p:cNvPr>
          <p:cNvSpPr txBox="1">
            <a:spLocks noChangeArrowheads="1"/>
          </p:cNvSpPr>
          <p:nvPr/>
        </p:nvSpPr>
        <p:spPr bwMode="auto">
          <a:xfrm>
            <a:off x="228600" y="355600"/>
            <a:ext cx="65309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5-2  CLASSFUL ADDRESSING</a:t>
            </a:r>
          </a:p>
        </p:txBody>
      </p:sp>
      <p:sp>
        <p:nvSpPr>
          <p:cNvPr id="51206" name="Text Box 4">
            <a:extLst>
              <a:ext uri="{FF2B5EF4-FFF2-40B4-BE49-F238E27FC236}">
                <a16:creationId xmlns:a16="http://schemas.microsoft.com/office/drawing/2014/main" id="{CEBAE323-B9E7-4953-A616-FC03360DAEFD}"/>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51207" name="Rectangle 5">
            <a:extLst>
              <a:ext uri="{FF2B5EF4-FFF2-40B4-BE49-F238E27FC236}">
                <a16:creationId xmlns:a16="http://schemas.microsoft.com/office/drawing/2014/main" id="{325DC8A0-A29A-4EB8-A5D2-B8767EA5181A}"/>
              </a:ext>
            </a:extLst>
          </p:cNvPr>
          <p:cNvSpPr>
            <a:spLocks noChangeArrowheads="1"/>
          </p:cNvSpPr>
          <p:nvPr/>
        </p:nvSpPr>
        <p:spPr bwMode="auto">
          <a:xfrm>
            <a:off x="381000" y="1524000"/>
            <a:ext cx="8534400" cy="483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anose="02020500000000000000" pitchFamily="18" charset="-120"/>
              </a:rPr>
              <a:t>IP addresses, when started a few decades ago, used the concept of classes. This architecture is called </a:t>
            </a:r>
            <a:r>
              <a:rPr lang="en-US" altLang="zh-TW" sz="2800">
                <a:solidFill>
                  <a:srgbClr val="C00000"/>
                </a:solidFill>
                <a:latin typeface="Arial Unicode MS" pitchFamily="34" charset="-128"/>
                <a:ea typeface="新細明體" panose="02020500000000000000" pitchFamily="18" charset="-120"/>
              </a:rPr>
              <a:t>classful addressing</a:t>
            </a:r>
            <a:r>
              <a:rPr lang="en-US" altLang="zh-TW" sz="2800">
                <a:latin typeface="Arial Unicode MS" pitchFamily="34" charset="-128"/>
                <a:ea typeface="新細明體" panose="02020500000000000000" pitchFamily="18" charset="-120"/>
              </a:rPr>
              <a:t>. In the </a:t>
            </a:r>
            <a:r>
              <a:rPr lang="en-US" altLang="zh-TW" sz="2800">
                <a:solidFill>
                  <a:srgbClr val="C00000"/>
                </a:solidFill>
                <a:latin typeface="Arial Unicode MS" pitchFamily="34" charset="-128"/>
                <a:ea typeface="新細明體" panose="02020500000000000000" pitchFamily="18" charset="-120"/>
              </a:rPr>
              <a:t>mid-1990s</a:t>
            </a:r>
            <a:r>
              <a:rPr lang="en-US" altLang="zh-TW" sz="2800">
                <a:latin typeface="Arial Unicode MS" pitchFamily="34" charset="-128"/>
                <a:ea typeface="新細明體" panose="02020500000000000000" pitchFamily="18" charset="-120"/>
              </a:rPr>
              <a:t>, a new architecture, called </a:t>
            </a:r>
            <a:r>
              <a:rPr lang="en-US" altLang="zh-TW" sz="2800">
                <a:solidFill>
                  <a:srgbClr val="C00000"/>
                </a:solidFill>
                <a:latin typeface="Arial Unicode MS" pitchFamily="34" charset="-128"/>
                <a:ea typeface="新細明體" panose="02020500000000000000" pitchFamily="18" charset="-120"/>
              </a:rPr>
              <a:t>classless addressing</a:t>
            </a:r>
            <a:r>
              <a:rPr lang="en-US" altLang="zh-TW" sz="2800">
                <a:latin typeface="Arial Unicode MS" pitchFamily="34" charset="-128"/>
                <a:ea typeface="新細明體" panose="02020500000000000000" pitchFamily="18" charset="-120"/>
              </a:rPr>
              <a:t>, was introduced that supersedes the original architecture. In this section, we introduce classful addressing because it paves the way for understanding classless addressing and justifies the rationale for moving to the new architecture. Classless addressing is discussed in the next section.</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show="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53250" name="頁尾版面配置區 1">
            <a:extLst>
              <a:ext uri="{FF2B5EF4-FFF2-40B4-BE49-F238E27FC236}">
                <a16:creationId xmlns:a16="http://schemas.microsoft.com/office/drawing/2014/main" id="{EE5988A4-1E90-46F1-A3D0-42E2CDBEC97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3251" name="投影片編號版面配置區 2">
            <a:extLst>
              <a:ext uri="{FF2B5EF4-FFF2-40B4-BE49-F238E27FC236}">
                <a16:creationId xmlns:a16="http://schemas.microsoft.com/office/drawing/2014/main" id="{B638D083-07CE-4367-A9FF-935EC16B753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BC9554D-6282-49ED-AB6B-063E74D3BC12}" type="slidenum">
              <a:rPr lang="en-US" altLang="zh-TW" b="0" smtClean="0"/>
              <a:pPr/>
              <a:t>25</a:t>
            </a:fld>
            <a:endParaRPr lang="en-US" altLang="zh-TW" b="0"/>
          </a:p>
        </p:txBody>
      </p:sp>
      <p:sp>
        <p:nvSpPr>
          <p:cNvPr id="743426" name="Text Box 2">
            <a:extLst>
              <a:ext uri="{FF2B5EF4-FFF2-40B4-BE49-F238E27FC236}">
                <a16:creationId xmlns:a16="http://schemas.microsoft.com/office/drawing/2014/main" id="{1CBE3F76-C8DF-42D7-BC2B-CDE09A70A3B5}"/>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53253" name="Text Box 3">
            <a:extLst>
              <a:ext uri="{FF2B5EF4-FFF2-40B4-BE49-F238E27FC236}">
                <a16:creationId xmlns:a16="http://schemas.microsoft.com/office/drawing/2014/main" id="{FBE17CF7-4937-4E46-B8F4-A13EE831E88F}"/>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43428" name="Rectangle 4">
            <a:extLst>
              <a:ext uri="{FF2B5EF4-FFF2-40B4-BE49-F238E27FC236}">
                <a16:creationId xmlns:a16="http://schemas.microsoft.com/office/drawing/2014/main" id="{7E340198-6493-4287-B307-89E9CE71D25F}"/>
              </a:ext>
            </a:extLst>
          </p:cNvPr>
          <p:cNvSpPr>
            <a:spLocks noChangeArrowheads="1"/>
          </p:cNvSpPr>
          <p:nvPr/>
        </p:nvSpPr>
        <p:spPr bwMode="auto">
          <a:xfrm>
            <a:off x="304800" y="989013"/>
            <a:ext cx="670560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Classes</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Classes and Blocks</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 Three-Level Addressing: Subnetting</a:t>
            </a:r>
          </a:p>
          <a:p>
            <a:pPr>
              <a:spcBef>
                <a:spcPct val="10000"/>
              </a:spcBef>
              <a:spcAft>
                <a:spcPct val="10000"/>
              </a:spcAft>
              <a:buClr>
                <a:schemeClr val="tx1"/>
              </a:buClr>
              <a:buSzPct val="117000"/>
              <a:buFont typeface="Wingdings" panose="05000000000000000000" pitchFamily="2" charset="2"/>
              <a:buChar char="ü"/>
            </a:pPr>
            <a:r>
              <a:rPr lang="en-US" altLang="zh-TW" sz="2800" dirty="0">
                <a:solidFill>
                  <a:srgbClr val="0033CC"/>
                </a:solidFill>
                <a:latin typeface="Times New Roman" panose="02020603050405020304" pitchFamily="18" charset="0"/>
                <a:ea typeface="新細明體" panose="02020500000000000000" pitchFamily="18" charset="-120"/>
              </a:rPr>
              <a:t> Supernetting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3428"/>
                                        </p:tgtEl>
                                        <p:attrNameLst>
                                          <p:attrName>style.visibility</p:attrName>
                                        </p:attrNameLst>
                                      </p:cBhvr>
                                      <p:to>
                                        <p:strVal val="visible"/>
                                      </p:to>
                                    </p:set>
                                    <p:animEffect transition="in" filter="wipe(up)">
                                      <p:cBhvr>
                                        <p:cTn id="7" dur="5000"/>
                                        <p:tgtEl>
                                          <p:spTgt spid="74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4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頁尾版面配置區 1">
            <a:extLst>
              <a:ext uri="{FF2B5EF4-FFF2-40B4-BE49-F238E27FC236}">
                <a16:creationId xmlns:a16="http://schemas.microsoft.com/office/drawing/2014/main" id="{5A901D06-B93E-46D8-B683-2BB9FEE12A4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5299" name="投影片編號版面配置區 2">
            <a:extLst>
              <a:ext uri="{FF2B5EF4-FFF2-40B4-BE49-F238E27FC236}">
                <a16:creationId xmlns:a16="http://schemas.microsoft.com/office/drawing/2014/main" id="{D204E14F-BD32-44E3-9ED3-27619058A17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D254AD9-32BE-44D8-A36D-649E8F352CEF}" type="slidenum">
              <a:rPr lang="en-US" altLang="zh-TW" b="0" smtClean="0"/>
              <a:pPr/>
              <a:t>26</a:t>
            </a:fld>
            <a:endParaRPr lang="en-US" altLang="zh-TW" b="0"/>
          </a:p>
        </p:txBody>
      </p:sp>
      <p:sp>
        <p:nvSpPr>
          <p:cNvPr id="55300" name="Text Box 2">
            <a:extLst>
              <a:ext uri="{FF2B5EF4-FFF2-40B4-BE49-F238E27FC236}">
                <a16:creationId xmlns:a16="http://schemas.microsoft.com/office/drawing/2014/main" id="{FF68C23C-ACEF-446F-9B0D-72552E524CF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address</a:t>
            </a:r>
          </a:p>
        </p:txBody>
      </p:sp>
      <p:sp>
        <p:nvSpPr>
          <p:cNvPr id="55301" name="Rectangle 3">
            <a:extLst>
              <a:ext uri="{FF2B5EF4-FFF2-40B4-BE49-F238E27FC236}">
                <a16:creationId xmlns:a16="http://schemas.microsoft.com/office/drawing/2014/main" id="{ED9CE058-0F79-4199-9282-2E39AFFF0CE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2" name="Rectangle 4">
            <a:extLst>
              <a:ext uri="{FF2B5EF4-FFF2-40B4-BE49-F238E27FC236}">
                <a16:creationId xmlns:a16="http://schemas.microsoft.com/office/drawing/2014/main" id="{BC807960-1C23-4B77-B004-F44CEA414AC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3" name="Rectangle 5">
            <a:extLst>
              <a:ext uri="{FF2B5EF4-FFF2-40B4-BE49-F238E27FC236}">
                <a16:creationId xmlns:a16="http://schemas.microsoft.com/office/drawing/2014/main" id="{EAA5A1DE-14C1-4140-8643-07141D0F89D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4" name="Rectangle 6">
            <a:extLst>
              <a:ext uri="{FF2B5EF4-FFF2-40B4-BE49-F238E27FC236}">
                <a16:creationId xmlns:a16="http://schemas.microsoft.com/office/drawing/2014/main" id="{38172CF7-2CB2-47BD-B1B6-BB61D39E0C0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5" name="Rectangle 7">
            <a:extLst>
              <a:ext uri="{FF2B5EF4-FFF2-40B4-BE49-F238E27FC236}">
                <a16:creationId xmlns:a16="http://schemas.microsoft.com/office/drawing/2014/main" id="{683C3CFE-B8BF-4C77-AFE7-3F2E0E58799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6" name="Rectangle 8">
            <a:extLst>
              <a:ext uri="{FF2B5EF4-FFF2-40B4-BE49-F238E27FC236}">
                <a16:creationId xmlns:a16="http://schemas.microsoft.com/office/drawing/2014/main" id="{97E354F1-1EBD-47EA-80FC-72B48F83FCB6}"/>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5307" name="Rectangle 9">
            <a:extLst>
              <a:ext uri="{FF2B5EF4-FFF2-40B4-BE49-F238E27FC236}">
                <a16:creationId xmlns:a16="http://schemas.microsoft.com/office/drawing/2014/main" id="{96263855-BBA4-47A5-90FC-C8DACE78329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57418" name="Picture 10">
            <a:extLst>
              <a:ext uri="{FF2B5EF4-FFF2-40B4-BE49-F238E27FC236}">
                <a16:creationId xmlns:a16="http://schemas.microsoft.com/office/drawing/2014/main" id="{D2263B8B-F08F-475E-89B3-EC9722FA7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3" y="1066800"/>
            <a:ext cx="4332287"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a:extLst>
              <a:ext uri="{FF2B5EF4-FFF2-40B4-BE49-F238E27FC236}">
                <a16:creationId xmlns:a16="http://schemas.microsoft.com/office/drawing/2014/main" id="{15CC7CB8-E7BE-4EEA-B8DF-8F5D5436AE47}"/>
              </a:ext>
            </a:extLst>
          </p:cNvPr>
          <p:cNvGraphicFramePr>
            <a:graphicFrameLocks noGrp="1"/>
          </p:cNvGraphicFramePr>
          <p:nvPr/>
        </p:nvGraphicFramePr>
        <p:xfrm>
          <a:off x="749300" y="4059238"/>
          <a:ext cx="7578727" cy="2397126"/>
        </p:xfrm>
        <a:graphic>
          <a:graphicData uri="http://schemas.openxmlformats.org/drawingml/2006/table">
            <a:tbl>
              <a:tblPr/>
              <a:tblGrid>
                <a:gridCol w="820708">
                  <a:extLst>
                    <a:ext uri="{9D8B030D-6E8A-4147-A177-3AD203B41FA5}">
                      <a16:colId xmlns:a16="http://schemas.microsoft.com/office/drawing/2014/main" val="20000"/>
                    </a:ext>
                  </a:extLst>
                </a:gridCol>
                <a:gridCol w="1128474">
                  <a:extLst>
                    <a:ext uri="{9D8B030D-6E8A-4147-A177-3AD203B41FA5}">
                      <a16:colId xmlns:a16="http://schemas.microsoft.com/office/drawing/2014/main" val="20001"/>
                    </a:ext>
                  </a:extLst>
                </a:gridCol>
                <a:gridCol w="1550332">
                  <a:extLst>
                    <a:ext uri="{9D8B030D-6E8A-4147-A177-3AD203B41FA5}">
                      <a16:colId xmlns:a16="http://schemas.microsoft.com/office/drawing/2014/main" val="20002"/>
                    </a:ext>
                  </a:extLst>
                </a:gridCol>
                <a:gridCol w="1504286">
                  <a:extLst>
                    <a:ext uri="{9D8B030D-6E8A-4147-A177-3AD203B41FA5}">
                      <a16:colId xmlns:a16="http://schemas.microsoft.com/office/drawing/2014/main" val="20003"/>
                    </a:ext>
                  </a:extLst>
                </a:gridCol>
                <a:gridCol w="1254099">
                  <a:extLst>
                    <a:ext uri="{9D8B030D-6E8A-4147-A177-3AD203B41FA5}">
                      <a16:colId xmlns:a16="http://schemas.microsoft.com/office/drawing/2014/main" val="20004"/>
                    </a:ext>
                  </a:extLst>
                </a:gridCol>
                <a:gridCol w="1320828">
                  <a:extLst>
                    <a:ext uri="{9D8B030D-6E8A-4147-A177-3AD203B41FA5}">
                      <a16:colId xmlns:a16="http://schemas.microsoft.com/office/drawing/2014/main" val="20005"/>
                    </a:ext>
                  </a:extLst>
                </a:gridCol>
              </a:tblGrid>
              <a:tr h="399521">
                <a:tc>
                  <a:txBody>
                    <a:bodyPr/>
                    <a:lstStyle/>
                    <a:p>
                      <a:pPr algn="l" fontAlgn="b"/>
                      <a:r>
                        <a:rPr lang="en-US" sz="1600" b="1" i="0" u="none" strike="noStrike" dirty="0">
                          <a:solidFill>
                            <a:srgbClr val="000000"/>
                          </a:solidFill>
                          <a:effectLst/>
                          <a:latin typeface="Calibri" panose="020F0502020204030204" pitchFamily="34" charset="0"/>
                        </a:rPr>
                        <a:t>Class</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1" i="0" u="none" strike="noStrike">
                          <a:solidFill>
                            <a:srgbClr val="000000"/>
                          </a:solidFill>
                          <a:effectLst/>
                          <a:latin typeface="Calibri" panose="020F0502020204030204" pitchFamily="34" charset="0"/>
                        </a:rPr>
                        <a:t>Staring Bits</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1" i="0" u="none" strike="noStrike" dirty="0">
                          <a:solidFill>
                            <a:srgbClr val="000000"/>
                          </a:solidFill>
                          <a:effectLst/>
                          <a:latin typeface="Calibri" panose="020F0502020204030204" pitchFamily="34" charset="0"/>
                        </a:rPr>
                        <a:t>Lower Bound</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1" i="0" u="none" strike="noStrike" dirty="0">
                          <a:solidFill>
                            <a:srgbClr val="000000"/>
                          </a:solidFill>
                          <a:effectLst/>
                          <a:latin typeface="Calibri" panose="020F0502020204030204" pitchFamily="34" charset="0"/>
                        </a:rPr>
                        <a:t>Upper Bound</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1" i="0" u="none" strike="noStrike">
                          <a:solidFill>
                            <a:srgbClr val="000000"/>
                          </a:solidFill>
                          <a:effectLst/>
                          <a:latin typeface="Calibri" panose="020F0502020204030204" pitchFamily="34" charset="0"/>
                        </a:rPr>
                        <a:t>Lower Bound</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600" b="1" i="0" u="none" strike="noStrike">
                          <a:solidFill>
                            <a:srgbClr val="000000"/>
                          </a:solidFill>
                          <a:effectLst/>
                          <a:latin typeface="Calibri" panose="020F0502020204030204" pitchFamily="34" charset="0"/>
                        </a:rPr>
                        <a:t>Upper Bound</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99521">
                <a:tc>
                  <a:txBody>
                    <a:bodyPr/>
                    <a:lstStyle/>
                    <a:p>
                      <a:pPr lvl="1" algn="l" fontAlgn="b"/>
                      <a:r>
                        <a:rPr lang="en-US" sz="1600" b="0" i="0" u="none" strike="noStrike" dirty="0">
                          <a:solidFill>
                            <a:srgbClr val="000000"/>
                          </a:solidFill>
                          <a:effectLst/>
                          <a:latin typeface="Calibri" panose="020F0502020204030204" pitchFamily="34" charset="0"/>
                        </a:rPr>
                        <a:t>A</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1" i="0" u="none" strike="noStrike">
                          <a:solidFill>
                            <a:srgbClr val="FF0000"/>
                          </a:solidFill>
                          <a:effectLst/>
                          <a:latin typeface="Calibri" panose="020F0502020204030204" pitchFamily="34" charset="0"/>
                        </a:rPr>
                        <a:t>0</a:t>
                      </a:r>
                      <a:r>
                        <a:rPr lang="en-US" sz="1600" b="0" i="0" u="none" strike="noStrike">
                          <a:solidFill>
                            <a:srgbClr val="000000"/>
                          </a:solidFill>
                          <a:effectLst/>
                          <a:latin typeface="Calibri" panose="020F0502020204030204" pitchFamily="34" charset="0"/>
                        </a:rPr>
                        <a:t>0000000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defTabSz="457200" fontAlgn="b"/>
                      <a:r>
                        <a:rPr lang="en-US" sz="1600" b="1" i="0" u="none" strike="noStrike" dirty="0">
                          <a:solidFill>
                            <a:srgbClr val="FF0000"/>
                          </a:solidFill>
                          <a:effectLst/>
                          <a:latin typeface="Calibri" panose="020F0502020204030204" pitchFamily="34" charset="0"/>
                        </a:rPr>
                        <a:t>0</a:t>
                      </a:r>
                      <a:r>
                        <a:rPr lang="en-US" sz="1600" b="0" i="0" u="none" strike="noStrike" dirty="0">
                          <a:solidFill>
                            <a:srgbClr val="000000"/>
                          </a:solidFill>
                          <a:effectLst/>
                          <a:latin typeface="Calibri" panose="020F0502020204030204" pitchFamily="34" charset="0"/>
                        </a:rPr>
                        <a:t>1111111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a:solidFill>
                            <a:srgbClr val="000000"/>
                          </a:solidFill>
                          <a:effectLst/>
                          <a:latin typeface="Calibri" panose="020F0502020204030204" pitchFamily="34" charset="0"/>
                        </a:rPr>
                        <a:t>127</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9521">
                <a:tc>
                  <a:txBody>
                    <a:bodyPr/>
                    <a:lstStyle/>
                    <a:p>
                      <a:pPr lvl="1" algn="l" fontAlgn="b"/>
                      <a:r>
                        <a:rPr lang="en-US" sz="1600" b="0" i="0" u="none" strike="noStrike" dirty="0">
                          <a:solidFill>
                            <a:srgbClr val="000000"/>
                          </a:solidFill>
                          <a:effectLst/>
                          <a:latin typeface="Calibri" panose="020F0502020204030204" pitchFamily="34" charset="0"/>
                        </a:rPr>
                        <a:t>B</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1" i="0" u="none" strike="noStrike">
                          <a:solidFill>
                            <a:srgbClr val="FF0000"/>
                          </a:solidFill>
                          <a:effectLst/>
                          <a:latin typeface="Calibri" panose="020F0502020204030204" pitchFamily="34" charset="0"/>
                        </a:rPr>
                        <a:t>10</a:t>
                      </a:r>
                      <a:r>
                        <a:rPr lang="en-US" sz="1600" b="0" i="0" u="none" strike="noStrike">
                          <a:solidFill>
                            <a:srgbClr val="000000"/>
                          </a:solidFill>
                          <a:effectLst/>
                          <a:latin typeface="Calibri" panose="020F0502020204030204" pitchFamily="34" charset="0"/>
                        </a:rPr>
                        <a:t>000000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defTabSz="457200" fontAlgn="b"/>
                      <a:r>
                        <a:rPr lang="en-US" sz="1600" b="1" i="0" u="none" strike="noStrike" dirty="0">
                          <a:solidFill>
                            <a:srgbClr val="FF0000"/>
                          </a:solidFill>
                          <a:effectLst/>
                          <a:latin typeface="Calibri" panose="020F0502020204030204" pitchFamily="34" charset="0"/>
                        </a:rPr>
                        <a:t>10</a:t>
                      </a:r>
                      <a:r>
                        <a:rPr lang="en-US" sz="1600" b="0" i="0" u="none" strike="noStrike" dirty="0">
                          <a:solidFill>
                            <a:srgbClr val="000000"/>
                          </a:solidFill>
                          <a:effectLst/>
                          <a:latin typeface="Calibri" panose="020F0502020204030204" pitchFamily="34" charset="0"/>
                        </a:rPr>
                        <a:t>111111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128</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191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99521">
                <a:tc>
                  <a:txBody>
                    <a:bodyPr/>
                    <a:lstStyle/>
                    <a:p>
                      <a:pPr lvl="1" algn="l" fontAlgn="b"/>
                      <a:r>
                        <a:rPr lang="en-US" sz="1600" b="0" i="0" u="none" strike="noStrike" dirty="0">
                          <a:solidFill>
                            <a:srgbClr val="000000"/>
                          </a:solidFill>
                          <a:effectLst/>
                          <a:latin typeface="Calibri" panose="020F0502020204030204" pitchFamily="34" charset="0"/>
                        </a:rPr>
                        <a:t>C</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110..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1" i="0" u="none" strike="noStrike" dirty="0">
                          <a:solidFill>
                            <a:srgbClr val="FF0000"/>
                          </a:solidFill>
                          <a:effectLst/>
                          <a:latin typeface="Calibri" panose="020F0502020204030204" pitchFamily="34" charset="0"/>
                        </a:rPr>
                        <a:t>110</a:t>
                      </a:r>
                      <a:r>
                        <a:rPr lang="en-US" sz="1600" b="0" i="0" u="none" strike="noStrike" dirty="0">
                          <a:solidFill>
                            <a:srgbClr val="000000"/>
                          </a:solidFill>
                          <a:effectLst/>
                          <a:latin typeface="Calibri" panose="020F0502020204030204" pitchFamily="34" charset="0"/>
                        </a:rPr>
                        <a:t>00000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defTabSz="457200" fontAlgn="b"/>
                      <a:r>
                        <a:rPr lang="en-US" sz="1600" b="1" i="0" u="none" strike="noStrike" dirty="0">
                          <a:solidFill>
                            <a:srgbClr val="FF0000"/>
                          </a:solidFill>
                          <a:effectLst/>
                          <a:latin typeface="Calibri" panose="020F0502020204030204" pitchFamily="34" charset="0"/>
                        </a:rPr>
                        <a:t>110</a:t>
                      </a:r>
                      <a:r>
                        <a:rPr lang="en-US" sz="1600" b="0" i="0" u="none" strike="noStrike" dirty="0">
                          <a:solidFill>
                            <a:srgbClr val="000000"/>
                          </a:solidFill>
                          <a:effectLst/>
                          <a:latin typeface="Calibri" panose="020F0502020204030204" pitchFamily="34" charset="0"/>
                        </a:rPr>
                        <a:t>11111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192</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223</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9521">
                <a:tc>
                  <a:txBody>
                    <a:bodyPr/>
                    <a:lstStyle/>
                    <a:p>
                      <a:pPr lvl="1" algn="l" fontAlgn="b"/>
                      <a:r>
                        <a:rPr lang="en-US" sz="1600" b="0" i="0" u="none" strike="noStrike">
                          <a:solidFill>
                            <a:srgbClr val="000000"/>
                          </a:solidFill>
                          <a:effectLst/>
                          <a:latin typeface="Calibri" panose="020F0502020204030204" pitchFamily="34" charset="0"/>
                        </a:rPr>
                        <a:t>D</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1110..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1" i="0" u="none" strike="noStrike" dirty="0">
                          <a:solidFill>
                            <a:srgbClr val="FF0000"/>
                          </a:solidFill>
                          <a:effectLst/>
                          <a:latin typeface="Calibri" panose="020F0502020204030204" pitchFamily="34" charset="0"/>
                        </a:rPr>
                        <a:t>1110</a:t>
                      </a:r>
                      <a:r>
                        <a:rPr lang="en-US" sz="1600" b="0" i="0" u="none" strike="noStrike" dirty="0">
                          <a:solidFill>
                            <a:srgbClr val="000000"/>
                          </a:solidFill>
                          <a:effectLst/>
                          <a:latin typeface="Calibri" panose="020F0502020204030204" pitchFamily="34" charset="0"/>
                        </a:rPr>
                        <a:t>0000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defTabSz="457200" fontAlgn="b"/>
                      <a:r>
                        <a:rPr lang="en-US" sz="1600" b="1" i="0" u="none" strike="noStrike" dirty="0">
                          <a:solidFill>
                            <a:srgbClr val="FF0000"/>
                          </a:solidFill>
                          <a:effectLst/>
                          <a:latin typeface="Calibri" panose="020F0502020204030204" pitchFamily="34" charset="0"/>
                        </a:rPr>
                        <a:t>1110</a:t>
                      </a:r>
                      <a:r>
                        <a:rPr lang="en-US" sz="1600" b="0" i="0" u="none" strike="noStrike" dirty="0">
                          <a:solidFill>
                            <a:srgbClr val="000000"/>
                          </a:solidFill>
                          <a:effectLst/>
                          <a:latin typeface="Calibri" panose="020F0502020204030204" pitchFamily="34" charset="0"/>
                        </a:rPr>
                        <a:t>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224</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239</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99521">
                <a:tc>
                  <a:txBody>
                    <a:bodyPr/>
                    <a:lstStyle/>
                    <a:p>
                      <a:pPr lvl="1" algn="l" fontAlgn="b"/>
                      <a:r>
                        <a:rPr lang="en-US" sz="1600" b="0" i="0" u="none" strike="noStrike">
                          <a:solidFill>
                            <a:srgbClr val="000000"/>
                          </a:solidFill>
                          <a:effectLst/>
                          <a:latin typeface="Calibri" panose="020F0502020204030204" pitchFamily="34" charset="0"/>
                        </a:rPr>
                        <a:t>E</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1" i="0" u="none" strike="noStrike" dirty="0">
                          <a:solidFill>
                            <a:srgbClr val="FF0000"/>
                          </a:solidFill>
                          <a:effectLst/>
                          <a:latin typeface="Calibri" panose="020F0502020204030204" pitchFamily="34" charset="0"/>
                        </a:rPr>
                        <a:t>1111</a:t>
                      </a:r>
                      <a:r>
                        <a:rPr lang="en-US" sz="1600" b="0" i="0" u="none" strike="noStrike" dirty="0">
                          <a:solidFill>
                            <a:srgbClr val="000000"/>
                          </a:solidFill>
                          <a:effectLst/>
                          <a:latin typeface="Calibri" panose="020F0502020204030204" pitchFamily="34" charset="0"/>
                        </a:rPr>
                        <a:t>0000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defTabSz="457200" fontAlgn="b"/>
                      <a:r>
                        <a:rPr lang="en-US" sz="1600" b="1" i="0" u="none" strike="noStrike" dirty="0">
                          <a:solidFill>
                            <a:srgbClr val="FF0000"/>
                          </a:solidFill>
                          <a:effectLst/>
                          <a:latin typeface="Calibri" panose="020F0502020204030204" pitchFamily="34" charset="0"/>
                        </a:rPr>
                        <a:t>1111</a:t>
                      </a:r>
                      <a:r>
                        <a:rPr lang="en-US" sz="1600" b="0" i="0" u="none" strike="noStrike" dirty="0">
                          <a:solidFill>
                            <a:srgbClr val="000000"/>
                          </a:solidFill>
                          <a:effectLst/>
                          <a:latin typeface="Calibri" panose="020F0502020204030204" pitchFamily="34" charset="0"/>
                        </a:rPr>
                        <a:t>1111</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240</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lvl="1" algn="l" fontAlgn="b"/>
                      <a:r>
                        <a:rPr lang="en-US" sz="1600" b="0" i="0" u="none" strike="noStrike" dirty="0">
                          <a:solidFill>
                            <a:srgbClr val="000000"/>
                          </a:solidFill>
                          <a:effectLst/>
                          <a:latin typeface="Calibri" panose="020F0502020204030204" pitchFamily="34" charset="0"/>
                        </a:rPr>
                        <a:t>255</a:t>
                      </a:r>
                    </a:p>
                  </a:txBody>
                  <a:tcPr marL="9525" marR="9525" marT="95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55360" name="Group 3">
            <a:extLst>
              <a:ext uri="{FF2B5EF4-FFF2-40B4-BE49-F238E27FC236}">
                <a16:creationId xmlns:a16="http://schemas.microsoft.com/office/drawing/2014/main" id="{4A470D75-2F77-4FBC-8657-D9BE81738B32}"/>
              </a:ext>
            </a:extLst>
          </p:cNvPr>
          <p:cNvGrpSpPr>
            <a:grpSpLocks/>
          </p:cNvGrpSpPr>
          <p:nvPr/>
        </p:nvGrpSpPr>
        <p:grpSpPr bwMode="auto">
          <a:xfrm>
            <a:off x="4703763" y="1071563"/>
            <a:ext cx="4259262" cy="2374900"/>
            <a:chOff x="4732338" y="1071563"/>
            <a:chExt cx="4259262" cy="2374900"/>
          </a:xfrm>
        </p:grpSpPr>
        <p:pic>
          <p:nvPicPr>
            <p:cNvPr id="55362" name="Picture 11">
              <a:extLst>
                <a:ext uri="{FF2B5EF4-FFF2-40B4-BE49-F238E27FC236}">
                  <a16:creationId xmlns:a16="http://schemas.microsoft.com/office/drawing/2014/main" id="{64D1A67C-5D2A-478D-937D-15AF2AA90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8" y="1071563"/>
              <a:ext cx="4259262"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63" name="Rectangle 1">
              <a:extLst>
                <a:ext uri="{FF2B5EF4-FFF2-40B4-BE49-F238E27FC236}">
                  <a16:creationId xmlns:a16="http://schemas.microsoft.com/office/drawing/2014/main" id="{D4F53641-0CB9-4651-9646-67EF3175EA51}"/>
                </a:ext>
              </a:extLst>
            </p:cNvPr>
            <p:cNvSpPr>
              <a:spLocks noChangeArrowheads="1"/>
            </p:cNvSpPr>
            <p:nvPr/>
          </p:nvSpPr>
          <p:spPr bwMode="auto">
            <a:xfrm>
              <a:off x="5943600" y="2438400"/>
              <a:ext cx="533400" cy="304800"/>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dirty="0"/>
                <a:t>239</a:t>
              </a:r>
            </a:p>
          </p:txBody>
        </p:sp>
      </p:grpSp>
      <p:sp>
        <p:nvSpPr>
          <p:cNvPr id="55361" name="Rectangle 1">
            <a:extLst>
              <a:ext uri="{FF2B5EF4-FFF2-40B4-BE49-F238E27FC236}">
                <a16:creationId xmlns:a16="http://schemas.microsoft.com/office/drawing/2014/main" id="{8AAA7FFC-E19A-42BA-9664-D7000CEA9302}"/>
              </a:ext>
            </a:extLst>
          </p:cNvPr>
          <p:cNvSpPr>
            <a:spLocks noChangeArrowheads="1"/>
          </p:cNvSpPr>
          <p:nvPr/>
        </p:nvSpPr>
        <p:spPr bwMode="auto">
          <a:xfrm>
            <a:off x="2378075" y="3625850"/>
            <a:ext cx="414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First Octet value range for Classes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7418"/>
                                        </p:tgtEl>
                                        <p:attrNameLst>
                                          <p:attrName>style.visibility</p:attrName>
                                        </p:attrNameLst>
                                      </p:cBhvr>
                                      <p:to>
                                        <p:strVal val="visible"/>
                                      </p:to>
                                    </p:set>
                                    <p:animEffect transition="in" filter="wipe(up)">
                                      <p:cBhvr>
                                        <p:cTn id="7" dur="5000"/>
                                        <p:tgtEl>
                                          <p:spTgt spid="657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頁尾版面配置區 1">
            <a:extLst>
              <a:ext uri="{FF2B5EF4-FFF2-40B4-BE49-F238E27FC236}">
                <a16:creationId xmlns:a16="http://schemas.microsoft.com/office/drawing/2014/main" id="{98678073-9046-454A-88D0-2770A062A01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7347" name="投影片編號版面配置區 2">
            <a:extLst>
              <a:ext uri="{FF2B5EF4-FFF2-40B4-BE49-F238E27FC236}">
                <a16:creationId xmlns:a16="http://schemas.microsoft.com/office/drawing/2014/main" id="{398F6273-76E1-41AB-B177-B2083E46739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A565452-7913-4A70-B5B3-455EBEB371CA}" type="slidenum">
              <a:rPr lang="en-US" altLang="zh-TW" b="0" smtClean="0"/>
              <a:pPr/>
              <a:t>27</a:t>
            </a:fld>
            <a:endParaRPr lang="en-US" altLang="zh-TW" b="0"/>
          </a:p>
        </p:txBody>
      </p:sp>
      <p:sp>
        <p:nvSpPr>
          <p:cNvPr id="57348" name="Text Box 2">
            <a:extLst>
              <a:ext uri="{FF2B5EF4-FFF2-40B4-BE49-F238E27FC236}">
                <a16:creationId xmlns:a16="http://schemas.microsoft.com/office/drawing/2014/main" id="{B1332C7C-A63A-4E87-BDFA-94EC6081712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Occupation of address space</a:t>
            </a:r>
          </a:p>
        </p:txBody>
      </p:sp>
      <p:sp>
        <p:nvSpPr>
          <p:cNvPr id="57349" name="Rectangle 3">
            <a:extLst>
              <a:ext uri="{FF2B5EF4-FFF2-40B4-BE49-F238E27FC236}">
                <a16:creationId xmlns:a16="http://schemas.microsoft.com/office/drawing/2014/main" id="{16147E8D-7A29-446C-9476-485D86F25A2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0" name="Rectangle 4">
            <a:extLst>
              <a:ext uri="{FF2B5EF4-FFF2-40B4-BE49-F238E27FC236}">
                <a16:creationId xmlns:a16="http://schemas.microsoft.com/office/drawing/2014/main" id="{F13AEA24-0696-44C2-837E-9455406A088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1" name="Rectangle 5">
            <a:extLst>
              <a:ext uri="{FF2B5EF4-FFF2-40B4-BE49-F238E27FC236}">
                <a16:creationId xmlns:a16="http://schemas.microsoft.com/office/drawing/2014/main" id="{2EB97E00-DF52-4082-B0E5-B76D1800B9A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2" name="Rectangle 6">
            <a:extLst>
              <a:ext uri="{FF2B5EF4-FFF2-40B4-BE49-F238E27FC236}">
                <a16:creationId xmlns:a16="http://schemas.microsoft.com/office/drawing/2014/main" id="{C3F71D8A-05D3-4FD9-9F7B-76858130B8D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3" name="Rectangle 7">
            <a:extLst>
              <a:ext uri="{FF2B5EF4-FFF2-40B4-BE49-F238E27FC236}">
                <a16:creationId xmlns:a16="http://schemas.microsoft.com/office/drawing/2014/main" id="{9C695ACB-8864-45BF-81ED-4FB463558D8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4" name="Rectangle 8">
            <a:extLst>
              <a:ext uri="{FF2B5EF4-FFF2-40B4-BE49-F238E27FC236}">
                <a16:creationId xmlns:a16="http://schemas.microsoft.com/office/drawing/2014/main" id="{BCF7C521-ACD0-4757-A02F-80842B12700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7355" name="Rectangle 9">
            <a:extLst>
              <a:ext uri="{FF2B5EF4-FFF2-40B4-BE49-F238E27FC236}">
                <a16:creationId xmlns:a16="http://schemas.microsoft.com/office/drawing/2014/main" id="{A39C2F6E-44B7-4972-9227-038F941133C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57356" name="Picture 10">
            <a:extLst>
              <a:ext uri="{FF2B5EF4-FFF2-40B4-BE49-F238E27FC236}">
                <a16:creationId xmlns:a16="http://schemas.microsoft.com/office/drawing/2014/main" id="{CFE6B417-4848-46F1-B119-339FF4B3D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658938"/>
            <a:ext cx="24765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7" name="Picture 11">
            <a:extLst>
              <a:ext uri="{FF2B5EF4-FFF2-40B4-BE49-F238E27FC236}">
                <a16:creationId xmlns:a16="http://schemas.microsoft.com/office/drawing/2014/main" id="{7D7499D5-7FA4-40E8-8E66-418E9DE01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2250" y="1662113"/>
            <a:ext cx="3962400" cy="231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8" name="Rectangle 11">
            <a:extLst>
              <a:ext uri="{FF2B5EF4-FFF2-40B4-BE49-F238E27FC236}">
                <a16:creationId xmlns:a16="http://schemas.microsoft.com/office/drawing/2014/main" id="{FB1CE183-4301-44F3-AB5B-274AA6DE49BE}"/>
              </a:ext>
            </a:extLst>
          </p:cNvPr>
          <p:cNvSpPr>
            <a:spLocks noChangeArrowheads="1"/>
          </p:cNvSpPr>
          <p:nvPr/>
        </p:nvSpPr>
        <p:spPr bwMode="auto">
          <a:xfrm>
            <a:off x="987425" y="5191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a:t>
            </a:r>
            <a:r>
              <a:rPr lang="en-US" altLang="zh-TW" sz="3200" i="1" u="sng">
                <a:solidFill>
                  <a:schemeClr val="bg1"/>
                </a:solidFill>
                <a:latin typeface="Arial" panose="020B0604020202020204" pitchFamily="34" charset="0"/>
                <a:ea typeface="新細明體" panose="02020500000000000000" pitchFamily="18" charset="-120"/>
              </a:rPr>
              <a:t>address space </a:t>
            </a:r>
            <a:r>
              <a:rPr lang="en-US" altLang="zh-TW" sz="3200" i="1">
                <a:solidFill>
                  <a:schemeClr val="bg1"/>
                </a:solidFill>
                <a:latin typeface="Arial" panose="020B0604020202020204" pitchFamily="34" charset="0"/>
                <a:ea typeface="新細明體" panose="02020500000000000000" pitchFamily="18" charset="-120"/>
              </a:rPr>
              <a:t>of IPv4 is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rgbClr val="FFFF00"/>
                </a:solidFill>
                <a:latin typeface="Arial" panose="020B0604020202020204" pitchFamily="34" charset="0"/>
                <a:ea typeface="新細明體" panose="02020500000000000000" pitchFamily="18" charset="-120"/>
              </a:rPr>
              <a:t>2</a:t>
            </a:r>
            <a:r>
              <a:rPr lang="en-US" altLang="zh-TW" sz="3200" i="1" baseline="30000">
                <a:solidFill>
                  <a:srgbClr val="FFFF00"/>
                </a:solidFill>
                <a:latin typeface="Arial" panose="020B0604020202020204" pitchFamily="34" charset="0"/>
                <a:ea typeface="新細明體" panose="02020500000000000000" pitchFamily="18" charset="-120"/>
              </a:rPr>
              <a:t>32</a:t>
            </a:r>
            <a:r>
              <a:rPr lang="en-US" altLang="zh-TW" sz="3200" i="1">
                <a:solidFill>
                  <a:srgbClr val="FFFF00"/>
                </a:solidFill>
                <a:latin typeface="Arial" panose="020B0604020202020204" pitchFamily="34" charset="0"/>
                <a:ea typeface="新細明體" panose="02020500000000000000" pitchFamily="18" charset="-120"/>
              </a:rPr>
              <a:t> or 4,294,967,296</a:t>
            </a:r>
            <a:r>
              <a:rPr lang="en-US" altLang="zh-TW" sz="3200" i="1">
                <a:solidFill>
                  <a:schemeClr val="bg1"/>
                </a:solidFill>
                <a:latin typeface="Arial" panose="020B0604020202020204" pitchFamily="34" charset="0"/>
                <a:ea typeface="新細明體" panose="02020500000000000000" pitchFamily="18" charset="-120"/>
              </a:rPr>
              <a:t>.</a:t>
            </a:r>
          </a:p>
        </p:txBody>
      </p:sp>
      <p:sp>
        <p:nvSpPr>
          <p:cNvPr id="57359" name="Rectangle 1">
            <a:extLst>
              <a:ext uri="{FF2B5EF4-FFF2-40B4-BE49-F238E27FC236}">
                <a16:creationId xmlns:a16="http://schemas.microsoft.com/office/drawing/2014/main" id="{F1412F08-17A0-44A8-88C7-90515C56AD4A}"/>
              </a:ext>
            </a:extLst>
          </p:cNvPr>
          <p:cNvSpPr>
            <a:spLocks noChangeArrowheads="1"/>
          </p:cNvSpPr>
          <p:nvPr/>
        </p:nvSpPr>
        <p:spPr bwMode="auto">
          <a:xfrm>
            <a:off x="2470150" y="40513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Total possible addresses in IPv4 =2			</a:t>
            </a:r>
          </a:p>
        </p:txBody>
      </p:sp>
      <p:graphicFrame>
        <p:nvGraphicFramePr>
          <p:cNvPr id="6" name="Table 5">
            <a:extLst>
              <a:ext uri="{FF2B5EF4-FFF2-40B4-BE49-F238E27FC236}">
                <a16:creationId xmlns:a16="http://schemas.microsoft.com/office/drawing/2014/main" id="{E9769726-241F-4CDE-886B-37EBC63FCEFC}"/>
              </a:ext>
            </a:extLst>
          </p:cNvPr>
          <p:cNvGraphicFramePr>
            <a:graphicFrameLocks noGrp="1"/>
          </p:cNvGraphicFramePr>
          <p:nvPr/>
        </p:nvGraphicFramePr>
        <p:xfrm>
          <a:off x="1676400" y="4454525"/>
          <a:ext cx="6654799" cy="2041524"/>
        </p:xfrm>
        <a:graphic>
          <a:graphicData uri="http://schemas.openxmlformats.org/drawingml/2006/table">
            <a:tbl>
              <a:tblPr/>
              <a:tblGrid>
                <a:gridCol w="460154">
                  <a:extLst>
                    <a:ext uri="{9D8B030D-6E8A-4147-A177-3AD203B41FA5}">
                      <a16:colId xmlns:a16="http://schemas.microsoft.com/office/drawing/2014/main" val="3877704415"/>
                    </a:ext>
                  </a:extLst>
                </a:gridCol>
                <a:gridCol w="1368455">
                  <a:extLst>
                    <a:ext uri="{9D8B030D-6E8A-4147-A177-3AD203B41FA5}">
                      <a16:colId xmlns:a16="http://schemas.microsoft.com/office/drawing/2014/main" val="435424903"/>
                    </a:ext>
                  </a:extLst>
                </a:gridCol>
                <a:gridCol w="1142881">
                  <a:extLst>
                    <a:ext uri="{9D8B030D-6E8A-4147-A177-3AD203B41FA5}">
                      <a16:colId xmlns:a16="http://schemas.microsoft.com/office/drawing/2014/main" val="2481109750"/>
                    </a:ext>
                  </a:extLst>
                </a:gridCol>
                <a:gridCol w="1523841">
                  <a:extLst>
                    <a:ext uri="{9D8B030D-6E8A-4147-A177-3AD203B41FA5}">
                      <a16:colId xmlns:a16="http://schemas.microsoft.com/office/drawing/2014/main" val="1545069708"/>
                    </a:ext>
                  </a:extLst>
                </a:gridCol>
                <a:gridCol w="2159468">
                  <a:extLst>
                    <a:ext uri="{9D8B030D-6E8A-4147-A177-3AD203B41FA5}">
                      <a16:colId xmlns:a16="http://schemas.microsoft.com/office/drawing/2014/main" val="525276216"/>
                    </a:ext>
                  </a:extLst>
                </a:gridCol>
              </a:tblGrid>
              <a:tr h="398919">
                <a:tc>
                  <a:txBody>
                    <a:bodyPr/>
                    <a:lstStyle/>
                    <a:p>
                      <a:pPr algn="l" fontAlgn="b"/>
                      <a:r>
                        <a:rPr lang="en-IN" sz="1400" b="1" i="0" u="none" strike="noStrike" dirty="0">
                          <a:solidFill>
                            <a:srgbClr val="C00000"/>
                          </a:solidFill>
                          <a:effectLst/>
                          <a:latin typeface="Calibri" panose="020F0502020204030204" pitchFamily="34" charset="0"/>
                        </a:rPr>
                        <a:t>Class</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dirty="0">
                          <a:solidFill>
                            <a:srgbClr val="C00000"/>
                          </a:solidFill>
                          <a:effectLst/>
                          <a:latin typeface="Calibri" panose="020F0502020204030204" pitchFamily="34" charset="0"/>
                        </a:rPr>
                        <a:t>Starting Bits fixed</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a:solidFill>
                            <a:srgbClr val="C00000"/>
                          </a:solidFill>
                          <a:effectLst/>
                          <a:latin typeface="Calibri" panose="020F0502020204030204" pitchFamily="34" charset="0"/>
                        </a:rPr>
                        <a:t>Remaining Bits</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gridSpan="2">
                  <a:txBody>
                    <a:bodyPr/>
                    <a:lstStyle/>
                    <a:p>
                      <a:pPr algn="ctr" fontAlgn="b"/>
                      <a:r>
                        <a:rPr lang="en-IN" sz="1400" b="1" i="0" u="none" strike="noStrike">
                          <a:solidFill>
                            <a:srgbClr val="C00000"/>
                          </a:solidFill>
                          <a:effectLst/>
                          <a:latin typeface="Calibri" panose="020F0502020204030204" pitchFamily="34" charset="0"/>
                        </a:rPr>
                        <a:t>Possible Number of Addresses</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IN"/>
                    </a:p>
                  </a:txBody>
                  <a:tcPr/>
                </a:tc>
                <a:extLst>
                  <a:ext uri="{0D108BD9-81ED-4DB2-BD59-A6C34878D82A}">
                    <a16:rowId xmlns:a16="http://schemas.microsoft.com/office/drawing/2014/main" val="2905298109"/>
                  </a:ext>
                </a:extLst>
              </a:tr>
              <a:tr h="328521">
                <a:tc>
                  <a:txBody>
                    <a:bodyPr/>
                    <a:lstStyle/>
                    <a:p>
                      <a:pPr algn="l" fontAlgn="b"/>
                      <a:r>
                        <a:rPr lang="en-IN" sz="1200" b="1" i="0" u="none" strike="noStrike">
                          <a:solidFill>
                            <a:srgbClr val="C00000"/>
                          </a:solidFill>
                          <a:effectLst/>
                          <a:latin typeface="Calibri" panose="020F0502020204030204" pitchFamily="34" charset="0"/>
                        </a:rPr>
                        <a:t>A</a:t>
                      </a:r>
                    </a:p>
                  </a:txBody>
                  <a:tcPr marL="85716"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dirty="0">
                          <a:solidFill>
                            <a:srgbClr val="000000"/>
                          </a:solidFill>
                          <a:effectLst/>
                          <a:latin typeface="Calibri" panose="020F0502020204030204" pitchFamily="34" charset="0"/>
                        </a:rPr>
                        <a:t>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32-1=31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31</a:t>
                      </a:r>
                      <a:r>
                        <a:rPr lang="en-IN" sz="1400" b="1" i="0" u="none" strike="noStrike">
                          <a:solidFill>
                            <a:srgbClr val="000000"/>
                          </a:solidFill>
                          <a:effectLst/>
                          <a:latin typeface="Calibri" panose="020F0502020204030204" pitchFamily="34" charset="0"/>
                        </a:rPr>
                        <a:t>= 2</a:t>
                      </a:r>
                      <a:r>
                        <a:rPr lang="en-IN" sz="1400" b="1" i="0" u="none" strike="noStrike" baseline="30000">
                          <a:solidFill>
                            <a:srgbClr val="000000"/>
                          </a:solidFill>
                          <a:effectLst/>
                          <a:latin typeface="Calibri" panose="020F0502020204030204" pitchFamily="34" charset="0"/>
                        </a:rPr>
                        <a:t>32-1</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32</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1</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half(50%) of 2</a:t>
                      </a:r>
                      <a:r>
                        <a:rPr lang="en-IN" sz="1400" b="1" i="0" u="none" strike="noStrike" baseline="30000">
                          <a:solidFill>
                            <a:srgbClr val="000000"/>
                          </a:solidFill>
                          <a:effectLst/>
                          <a:latin typeface="Calibri" panose="020F0502020204030204" pitchFamily="34" charset="0"/>
                        </a:rPr>
                        <a:t>32</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246129"/>
                  </a:ext>
                </a:extLst>
              </a:tr>
              <a:tr h="328521">
                <a:tc>
                  <a:txBody>
                    <a:bodyPr/>
                    <a:lstStyle/>
                    <a:p>
                      <a:pPr algn="l" fontAlgn="b"/>
                      <a:r>
                        <a:rPr lang="en-IN" sz="1200" b="1" i="0" u="none" strike="noStrike">
                          <a:solidFill>
                            <a:srgbClr val="C00000"/>
                          </a:solidFill>
                          <a:effectLst/>
                          <a:latin typeface="Calibri" panose="020F0502020204030204" pitchFamily="34" charset="0"/>
                        </a:rPr>
                        <a:t>B</a:t>
                      </a:r>
                    </a:p>
                  </a:txBody>
                  <a:tcPr marL="85716"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a:solidFill>
                            <a:srgbClr val="000000"/>
                          </a:solidFill>
                          <a:effectLst/>
                          <a:latin typeface="Calibri" panose="020F0502020204030204" pitchFamily="34" charset="0"/>
                        </a:rPr>
                        <a:t>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32-2=30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2</a:t>
                      </a:r>
                      <a:r>
                        <a:rPr lang="en-IN" sz="1400" b="1" i="0" u="none" strike="noStrike" baseline="30000" dirty="0">
                          <a:solidFill>
                            <a:srgbClr val="000000"/>
                          </a:solidFill>
                          <a:effectLst/>
                          <a:latin typeface="Calibri" panose="020F0502020204030204" pitchFamily="34" charset="0"/>
                        </a:rPr>
                        <a:t>30</a:t>
                      </a:r>
                      <a:r>
                        <a:rPr lang="en-IN" sz="1400" b="1" i="0" u="none" strike="noStrike" dirty="0">
                          <a:solidFill>
                            <a:srgbClr val="000000"/>
                          </a:solidFill>
                          <a:effectLst/>
                          <a:latin typeface="Calibri" panose="020F0502020204030204" pitchFamily="34" charset="0"/>
                        </a:rPr>
                        <a:t>= 2</a:t>
                      </a:r>
                      <a:r>
                        <a:rPr lang="en-IN" sz="1400" b="1" i="0" u="none" strike="noStrike" baseline="30000" dirty="0">
                          <a:solidFill>
                            <a:srgbClr val="000000"/>
                          </a:solidFill>
                          <a:effectLst/>
                          <a:latin typeface="Calibri" panose="020F0502020204030204" pitchFamily="34" charset="0"/>
                        </a:rPr>
                        <a:t>32-2</a:t>
                      </a:r>
                      <a:r>
                        <a:rPr lang="en-IN" sz="1400" b="1" i="0" u="none" strike="noStrike" dirty="0">
                          <a:solidFill>
                            <a:srgbClr val="000000"/>
                          </a:solidFill>
                          <a:effectLst/>
                          <a:latin typeface="Calibri" panose="020F0502020204030204" pitchFamily="34" charset="0"/>
                        </a:rPr>
                        <a:t>=2</a:t>
                      </a:r>
                      <a:r>
                        <a:rPr lang="en-IN" sz="1400" b="1" i="0" u="none" strike="noStrike" baseline="30000" dirty="0">
                          <a:solidFill>
                            <a:srgbClr val="000000"/>
                          </a:solidFill>
                          <a:effectLst/>
                          <a:latin typeface="Calibri" panose="020F0502020204030204" pitchFamily="34" charset="0"/>
                        </a:rPr>
                        <a:t>32</a:t>
                      </a:r>
                      <a:r>
                        <a:rPr lang="en-IN" sz="1400" b="1" i="0" u="none" strike="noStrike" dirty="0">
                          <a:solidFill>
                            <a:srgbClr val="000000"/>
                          </a:solidFill>
                          <a:effectLst/>
                          <a:latin typeface="Calibri" panose="020F0502020204030204" pitchFamily="34" charset="0"/>
                        </a:rPr>
                        <a:t>/2</a:t>
                      </a:r>
                      <a:r>
                        <a:rPr lang="en-IN" sz="1400" b="1" i="0" u="none" strike="noStrike" baseline="30000" dirty="0">
                          <a:solidFill>
                            <a:srgbClr val="000000"/>
                          </a:solidFill>
                          <a:effectLst/>
                          <a:latin typeface="Calibri" panose="020F0502020204030204" pitchFamily="34" charset="0"/>
                        </a:rPr>
                        <a:t>2</a:t>
                      </a:r>
                      <a:endParaRPr lang="en-IN" sz="1400" b="1" i="0" u="none" strike="noStrike" dirty="0">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1/4th(25%) of 2</a:t>
                      </a:r>
                      <a:r>
                        <a:rPr lang="en-IN" sz="1400" b="1" i="0" u="none" strike="noStrike" baseline="30000">
                          <a:solidFill>
                            <a:srgbClr val="000000"/>
                          </a:solidFill>
                          <a:effectLst/>
                          <a:latin typeface="Calibri" panose="020F0502020204030204" pitchFamily="34" charset="0"/>
                        </a:rPr>
                        <a:t>32</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629796"/>
                  </a:ext>
                </a:extLst>
              </a:tr>
              <a:tr h="328521">
                <a:tc>
                  <a:txBody>
                    <a:bodyPr/>
                    <a:lstStyle/>
                    <a:p>
                      <a:pPr algn="l" fontAlgn="b"/>
                      <a:r>
                        <a:rPr lang="en-IN" sz="1200" b="1" i="0" u="none" strike="noStrike">
                          <a:solidFill>
                            <a:srgbClr val="C00000"/>
                          </a:solidFill>
                          <a:effectLst/>
                          <a:latin typeface="Calibri" panose="020F0502020204030204" pitchFamily="34" charset="0"/>
                        </a:rPr>
                        <a:t>C</a:t>
                      </a:r>
                    </a:p>
                  </a:txBody>
                  <a:tcPr marL="85716"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a:solidFill>
                            <a:srgbClr val="000000"/>
                          </a:solidFill>
                          <a:effectLst/>
                          <a:latin typeface="Calibri" panose="020F0502020204030204" pitchFamily="34" charset="0"/>
                        </a:rPr>
                        <a:t>110..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32-3=29</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29</a:t>
                      </a:r>
                      <a:r>
                        <a:rPr lang="en-IN" sz="1400" b="1" i="0" u="none" strike="noStrike">
                          <a:solidFill>
                            <a:srgbClr val="000000"/>
                          </a:solidFill>
                          <a:effectLst/>
                          <a:latin typeface="Calibri" panose="020F0502020204030204" pitchFamily="34" charset="0"/>
                        </a:rPr>
                        <a:t>= 2</a:t>
                      </a:r>
                      <a:r>
                        <a:rPr lang="en-IN" sz="1400" b="1" i="0" u="none" strike="noStrike" baseline="30000">
                          <a:solidFill>
                            <a:srgbClr val="000000"/>
                          </a:solidFill>
                          <a:effectLst/>
                          <a:latin typeface="Calibri" panose="020F0502020204030204" pitchFamily="34" charset="0"/>
                        </a:rPr>
                        <a:t>32-3</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32</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1/8th(12.5%) of 2</a:t>
                      </a:r>
                      <a:r>
                        <a:rPr lang="en-IN" sz="1400" b="1" i="0" u="none" strike="noStrike" baseline="30000" dirty="0">
                          <a:solidFill>
                            <a:srgbClr val="000000"/>
                          </a:solidFill>
                          <a:effectLst/>
                          <a:latin typeface="Calibri" panose="020F0502020204030204" pitchFamily="34" charset="0"/>
                        </a:rPr>
                        <a:t>32</a:t>
                      </a:r>
                      <a:endParaRPr lang="en-IN" sz="1400" b="1" i="0" u="none" strike="noStrike" dirty="0">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317930"/>
                  </a:ext>
                </a:extLst>
              </a:tr>
              <a:tr h="328521">
                <a:tc>
                  <a:txBody>
                    <a:bodyPr/>
                    <a:lstStyle/>
                    <a:p>
                      <a:pPr algn="l" fontAlgn="b"/>
                      <a:r>
                        <a:rPr lang="en-IN" sz="1200" b="1" i="0" u="none" strike="noStrike">
                          <a:solidFill>
                            <a:srgbClr val="C00000"/>
                          </a:solidFill>
                          <a:effectLst/>
                          <a:latin typeface="Calibri" panose="020F0502020204030204" pitchFamily="34" charset="0"/>
                        </a:rPr>
                        <a:t>D</a:t>
                      </a:r>
                    </a:p>
                  </a:txBody>
                  <a:tcPr marL="85716"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a:solidFill>
                            <a:srgbClr val="000000"/>
                          </a:solidFill>
                          <a:effectLst/>
                          <a:latin typeface="Calibri" panose="020F0502020204030204" pitchFamily="34" charset="0"/>
                        </a:rPr>
                        <a:t>1110..</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32-4=28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28</a:t>
                      </a:r>
                      <a:r>
                        <a:rPr lang="en-IN" sz="1400" b="1" i="0" u="none" strike="noStrike">
                          <a:solidFill>
                            <a:srgbClr val="000000"/>
                          </a:solidFill>
                          <a:effectLst/>
                          <a:latin typeface="Calibri" panose="020F0502020204030204" pitchFamily="34" charset="0"/>
                        </a:rPr>
                        <a:t>= 2</a:t>
                      </a:r>
                      <a:r>
                        <a:rPr lang="en-IN" sz="1400" b="1" i="0" u="none" strike="noStrike" baseline="30000">
                          <a:solidFill>
                            <a:srgbClr val="000000"/>
                          </a:solidFill>
                          <a:effectLst/>
                          <a:latin typeface="Calibri" panose="020F0502020204030204" pitchFamily="34" charset="0"/>
                        </a:rPr>
                        <a:t>32-4</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32</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4</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1/16th(6.25%) of 2</a:t>
                      </a:r>
                      <a:r>
                        <a:rPr lang="en-IN" sz="1400" b="1" i="0" u="none" strike="noStrike" baseline="30000" dirty="0">
                          <a:solidFill>
                            <a:srgbClr val="000000"/>
                          </a:solidFill>
                          <a:effectLst/>
                          <a:latin typeface="Calibri" panose="020F0502020204030204" pitchFamily="34" charset="0"/>
                        </a:rPr>
                        <a:t>32</a:t>
                      </a:r>
                      <a:endParaRPr lang="en-IN" sz="1400" b="1" i="0" u="none" strike="noStrike" dirty="0">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648342"/>
                  </a:ext>
                </a:extLst>
              </a:tr>
              <a:tr h="328521">
                <a:tc>
                  <a:txBody>
                    <a:bodyPr/>
                    <a:lstStyle/>
                    <a:p>
                      <a:pPr algn="l" fontAlgn="b"/>
                      <a:r>
                        <a:rPr lang="en-IN" sz="1200" b="1" i="0" u="none" strike="noStrike">
                          <a:solidFill>
                            <a:srgbClr val="C00000"/>
                          </a:solidFill>
                          <a:effectLst/>
                          <a:latin typeface="Calibri" panose="020F0502020204030204" pitchFamily="34" charset="0"/>
                        </a:rPr>
                        <a:t>E</a:t>
                      </a:r>
                    </a:p>
                  </a:txBody>
                  <a:tcPr marL="85716"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IN" sz="1400" b="1" i="0" u="none" strike="noStrike">
                          <a:solidFill>
                            <a:srgbClr val="000000"/>
                          </a:solidFill>
                          <a:effectLst/>
                          <a:latin typeface="Calibri" panose="020F0502020204030204" pitchFamily="34" charset="0"/>
                        </a:rPr>
                        <a:t>1111…</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32-4=28</a:t>
                      </a: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31</a:t>
                      </a:r>
                      <a:r>
                        <a:rPr lang="en-IN" sz="1400" b="1" i="0" u="none" strike="noStrike">
                          <a:solidFill>
                            <a:srgbClr val="000000"/>
                          </a:solidFill>
                          <a:effectLst/>
                          <a:latin typeface="Calibri" panose="020F0502020204030204" pitchFamily="34" charset="0"/>
                        </a:rPr>
                        <a:t>= 2</a:t>
                      </a:r>
                      <a:r>
                        <a:rPr lang="en-IN" sz="1400" b="1" i="0" u="none" strike="noStrike" baseline="30000">
                          <a:solidFill>
                            <a:srgbClr val="000000"/>
                          </a:solidFill>
                          <a:effectLst/>
                          <a:latin typeface="Calibri" panose="020F0502020204030204" pitchFamily="34" charset="0"/>
                        </a:rPr>
                        <a:t>32-4</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32</a:t>
                      </a:r>
                      <a:r>
                        <a:rPr lang="en-IN" sz="1400" b="1" i="0" u="none" strike="noStrike">
                          <a:solidFill>
                            <a:srgbClr val="000000"/>
                          </a:solidFill>
                          <a:effectLst/>
                          <a:latin typeface="Calibri" panose="020F0502020204030204" pitchFamily="34" charset="0"/>
                        </a:rPr>
                        <a:t>/2</a:t>
                      </a:r>
                      <a:r>
                        <a:rPr lang="en-IN" sz="1400" b="1" i="0" u="none" strike="noStrike" baseline="30000">
                          <a:solidFill>
                            <a:srgbClr val="000000"/>
                          </a:solidFill>
                          <a:effectLst/>
                          <a:latin typeface="Calibri" panose="020F0502020204030204" pitchFamily="34" charset="0"/>
                        </a:rPr>
                        <a:t>5</a:t>
                      </a:r>
                      <a:endParaRPr lang="en-IN" sz="1400" b="1" i="0" u="none" strike="noStrike">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1" i="0" u="none" strike="noStrike" dirty="0">
                          <a:solidFill>
                            <a:srgbClr val="000000"/>
                          </a:solidFill>
                          <a:effectLst/>
                          <a:latin typeface="Calibri" panose="020F0502020204030204" pitchFamily="34" charset="0"/>
                        </a:rPr>
                        <a:t>1/16th(6.25%) of 2</a:t>
                      </a:r>
                      <a:r>
                        <a:rPr lang="en-IN" sz="1400" b="1" i="0" u="none" strike="noStrike" baseline="30000" dirty="0">
                          <a:solidFill>
                            <a:srgbClr val="000000"/>
                          </a:solidFill>
                          <a:effectLst/>
                          <a:latin typeface="Calibri" panose="020F0502020204030204" pitchFamily="34" charset="0"/>
                        </a:rPr>
                        <a:t>32</a:t>
                      </a:r>
                      <a:endParaRPr lang="en-IN" sz="1400" b="1" i="0" u="none" strike="noStrike" dirty="0">
                        <a:solidFill>
                          <a:srgbClr val="000000"/>
                        </a:solidFill>
                        <a:effectLst/>
                        <a:latin typeface="Calibri" panose="020F0502020204030204" pitchFamily="34" charset="0"/>
                      </a:endParaRPr>
                    </a:p>
                  </a:txBody>
                  <a:tcPr marL="9524" marR="9524" marT="952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7347770"/>
                  </a:ext>
                </a:extLst>
              </a:tr>
            </a:tbl>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頁尾版面配置區 1">
            <a:extLst>
              <a:ext uri="{FF2B5EF4-FFF2-40B4-BE49-F238E27FC236}">
                <a16:creationId xmlns:a16="http://schemas.microsoft.com/office/drawing/2014/main" id="{FD095EAD-1186-4762-8CAA-AB86EA9EEA5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9395" name="投影片編號版面配置區 2">
            <a:extLst>
              <a:ext uri="{FF2B5EF4-FFF2-40B4-BE49-F238E27FC236}">
                <a16:creationId xmlns:a16="http://schemas.microsoft.com/office/drawing/2014/main" id="{AEC6DCDB-FA58-470C-9CA7-626DADE6782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0A1401-8666-41B2-8CC3-CC4F8822059C}" type="slidenum">
              <a:rPr lang="en-US" altLang="zh-TW" b="0" smtClean="0"/>
              <a:pPr/>
              <a:t>28</a:t>
            </a:fld>
            <a:endParaRPr lang="en-US" altLang="zh-TW" b="0"/>
          </a:p>
        </p:txBody>
      </p:sp>
      <p:sp>
        <p:nvSpPr>
          <p:cNvPr id="59396" name="Text Box 2">
            <a:extLst>
              <a:ext uri="{FF2B5EF4-FFF2-40B4-BE49-F238E27FC236}">
                <a16:creationId xmlns:a16="http://schemas.microsoft.com/office/drawing/2014/main" id="{3E8D60CB-3680-42A6-8A6B-E5CE923FC49D}"/>
              </a:ext>
            </a:extLst>
          </p:cNvPr>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the class of an address using continuous checking</a:t>
            </a:r>
          </a:p>
        </p:txBody>
      </p:sp>
      <p:sp>
        <p:nvSpPr>
          <p:cNvPr id="59397" name="Rectangle 3">
            <a:extLst>
              <a:ext uri="{FF2B5EF4-FFF2-40B4-BE49-F238E27FC236}">
                <a16:creationId xmlns:a16="http://schemas.microsoft.com/office/drawing/2014/main" id="{2C1ED4B8-1D9B-4F96-82CD-EE352B7B9E8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398" name="Rectangle 4">
            <a:extLst>
              <a:ext uri="{FF2B5EF4-FFF2-40B4-BE49-F238E27FC236}">
                <a16:creationId xmlns:a16="http://schemas.microsoft.com/office/drawing/2014/main" id="{AB032252-D23B-40AD-A7DB-CEBFF405494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399" name="Rectangle 5">
            <a:extLst>
              <a:ext uri="{FF2B5EF4-FFF2-40B4-BE49-F238E27FC236}">
                <a16:creationId xmlns:a16="http://schemas.microsoft.com/office/drawing/2014/main" id="{94D8EC11-C70F-4F74-9484-8A0D8B69ACE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0" name="Rectangle 6">
            <a:extLst>
              <a:ext uri="{FF2B5EF4-FFF2-40B4-BE49-F238E27FC236}">
                <a16:creationId xmlns:a16="http://schemas.microsoft.com/office/drawing/2014/main" id="{EBF940D0-F471-4C99-88EB-CDDB9217BF2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1" name="Rectangle 7">
            <a:extLst>
              <a:ext uri="{FF2B5EF4-FFF2-40B4-BE49-F238E27FC236}">
                <a16:creationId xmlns:a16="http://schemas.microsoft.com/office/drawing/2014/main" id="{D4F3F14E-13B8-4B38-82D7-BDE88252F0B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2" name="Rectangle 8">
            <a:extLst>
              <a:ext uri="{FF2B5EF4-FFF2-40B4-BE49-F238E27FC236}">
                <a16:creationId xmlns:a16="http://schemas.microsoft.com/office/drawing/2014/main" id="{4BA0BFA9-2DE7-4C02-9BB9-C7068AC85E6A}"/>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59403" name="Rectangle 9">
            <a:extLst>
              <a:ext uri="{FF2B5EF4-FFF2-40B4-BE49-F238E27FC236}">
                <a16:creationId xmlns:a16="http://schemas.microsoft.com/office/drawing/2014/main" id="{4497B923-7964-4AD3-AEC7-9E6216883A4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59404" name="Picture 11">
            <a:extLst>
              <a:ext uri="{FF2B5EF4-FFF2-40B4-BE49-F238E27FC236}">
                <a16:creationId xmlns:a16="http://schemas.microsoft.com/office/drawing/2014/main" id="{86929623-D5B0-442C-833F-EAEA1729F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1219200"/>
            <a:ext cx="1892300" cy="109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3" name="Picture 17">
            <a:extLst>
              <a:ext uri="{FF2B5EF4-FFF2-40B4-BE49-F238E27FC236}">
                <a16:creationId xmlns:a16="http://schemas.microsoft.com/office/drawing/2014/main" id="{B6E941F1-43C7-4A14-9D72-A2624DE56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75" y="2508250"/>
            <a:ext cx="274478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4" name="Picture 18">
            <a:extLst>
              <a:ext uri="{FF2B5EF4-FFF2-40B4-BE49-F238E27FC236}">
                <a16:creationId xmlns:a16="http://schemas.microsoft.com/office/drawing/2014/main" id="{18D23C99-548E-4E97-AC24-D1E02B6AEC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175" y="2471738"/>
            <a:ext cx="1601788"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5" name="Picture 19">
            <a:extLst>
              <a:ext uri="{FF2B5EF4-FFF2-40B4-BE49-F238E27FC236}">
                <a16:creationId xmlns:a16="http://schemas.microsoft.com/office/drawing/2014/main" id="{879B4529-0A2E-4F5E-9A61-43D843821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4838" y="2463800"/>
            <a:ext cx="1582737" cy="14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9476" name="Picture 20">
            <a:extLst>
              <a:ext uri="{FF2B5EF4-FFF2-40B4-BE49-F238E27FC236}">
                <a16:creationId xmlns:a16="http://schemas.microsoft.com/office/drawing/2014/main" id="{B1954566-DEB6-43E6-9D35-28E599537E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6575" y="2465388"/>
            <a:ext cx="223202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0">
            <a:extLst>
              <a:ext uri="{FF2B5EF4-FFF2-40B4-BE49-F238E27FC236}">
                <a16:creationId xmlns:a16="http://schemas.microsoft.com/office/drawing/2014/main" id="{A1E09352-87CA-48CC-A052-4F87859B12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5263" y="4092575"/>
            <a:ext cx="4330700" cy="237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410" name="Rectangle 1">
            <a:extLst>
              <a:ext uri="{FF2B5EF4-FFF2-40B4-BE49-F238E27FC236}">
                <a16:creationId xmlns:a16="http://schemas.microsoft.com/office/drawing/2014/main" id="{FF0AEE45-4214-4294-AB8F-5E42164A2523}"/>
              </a:ext>
            </a:extLst>
          </p:cNvPr>
          <p:cNvSpPr>
            <a:spLocks noChangeArrowheads="1"/>
          </p:cNvSpPr>
          <p:nvPr/>
        </p:nvSpPr>
        <p:spPr bwMode="auto">
          <a:xfrm>
            <a:off x="374650" y="4292600"/>
            <a:ext cx="33591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Class: A  Starts with 0</a:t>
            </a:r>
          </a:p>
          <a:p>
            <a:pPr eaLnBrk="1" hangingPunct="1"/>
            <a:r>
              <a:rPr lang="en-US" altLang="zh-TW">
                <a:ea typeface="新細明體" panose="02020500000000000000" pitchFamily="18" charset="-120"/>
              </a:rPr>
              <a:t>Class: B  Starts with 10</a:t>
            </a:r>
          </a:p>
          <a:p>
            <a:pPr eaLnBrk="1" hangingPunct="1">
              <a:spcBef>
                <a:spcPct val="30000"/>
              </a:spcBef>
            </a:pPr>
            <a:r>
              <a:rPr lang="en-US" altLang="zh-TW">
                <a:ea typeface="新細明體" panose="02020500000000000000" pitchFamily="18" charset="-120"/>
              </a:rPr>
              <a:t>Class: C  Starts with 110</a:t>
            </a:r>
          </a:p>
          <a:p>
            <a:pPr eaLnBrk="1" hangingPunct="1">
              <a:spcBef>
                <a:spcPct val="30000"/>
              </a:spcBef>
            </a:pPr>
            <a:r>
              <a:rPr lang="en-US" altLang="zh-TW">
                <a:ea typeface="新細明體" panose="02020500000000000000" pitchFamily="18" charset="-120"/>
              </a:rPr>
              <a:t>Class: D  Starts with 1110</a:t>
            </a:r>
          </a:p>
          <a:p>
            <a:pPr eaLnBrk="1" hangingPunct="1">
              <a:spcBef>
                <a:spcPct val="30000"/>
              </a:spcBef>
            </a:pPr>
            <a:r>
              <a:rPr lang="en-US" altLang="zh-TW">
                <a:ea typeface="新細明體" panose="02020500000000000000" pitchFamily="18" charset="-120"/>
              </a:rPr>
              <a:t>Class: E  Starts with  1111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9473"/>
                                        </p:tgtEl>
                                        <p:attrNameLst>
                                          <p:attrName>style.visibility</p:attrName>
                                        </p:attrNameLst>
                                      </p:cBhvr>
                                      <p:to>
                                        <p:strVal val="visible"/>
                                      </p:to>
                                    </p:set>
                                    <p:animEffect transition="in" filter="wipe(up)">
                                      <p:cBhvr>
                                        <p:cTn id="7" dur="2000"/>
                                        <p:tgtEl>
                                          <p:spTgt spid="659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59474"/>
                                        </p:tgtEl>
                                        <p:attrNameLst>
                                          <p:attrName>style.visibility</p:attrName>
                                        </p:attrNameLst>
                                      </p:cBhvr>
                                      <p:to>
                                        <p:strVal val="visible"/>
                                      </p:to>
                                    </p:set>
                                    <p:animEffect transition="in" filter="wipe(up)">
                                      <p:cBhvr>
                                        <p:cTn id="12" dur="2000"/>
                                        <p:tgtEl>
                                          <p:spTgt spid="6594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9475"/>
                                        </p:tgtEl>
                                        <p:attrNameLst>
                                          <p:attrName>style.visibility</p:attrName>
                                        </p:attrNameLst>
                                      </p:cBhvr>
                                      <p:to>
                                        <p:strVal val="visible"/>
                                      </p:to>
                                    </p:set>
                                    <p:animEffect transition="in" filter="wipe(up)">
                                      <p:cBhvr>
                                        <p:cTn id="17" dur="2000"/>
                                        <p:tgtEl>
                                          <p:spTgt spid="6594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59476"/>
                                        </p:tgtEl>
                                        <p:attrNameLst>
                                          <p:attrName>style.visibility</p:attrName>
                                        </p:attrNameLst>
                                      </p:cBhvr>
                                      <p:to>
                                        <p:strVal val="visible"/>
                                      </p:to>
                                    </p:set>
                                    <p:animEffect transition="in" filter="wipe(up)">
                                      <p:cBhvr>
                                        <p:cTn id="22" dur="2000"/>
                                        <p:tgtEl>
                                          <p:spTgt spid="6594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頁尾版面配置區 1">
            <a:extLst>
              <a:ext uri="{FF2B5EF4-FFF2-40B4-BE49-F238E27FC236}">
                <a16:creationId xmlns:a16="http://schemas.microsoft.com/office/drawing/2014/main" id="{6837D7FA-F1EA-42B8-9FDF-636D4538C80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1443" name="投影片編號版面配置區 2">
            <a:extLst>
              <a:ext uri="{FF2B5EF4-FFF2-40B4-BE49-F238E27FC236}">
                <a16:creationId xmlns:a16="http://schemas.microsoft.com/office/drawing/2014/main" id="{651B1CEE-6D46-4672-8AA1-63C7FB363ED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93B9E51-79D9-49A7-91EE-5FB3422F1FE0}" type="slidenum">
              <a:rPr lang="en-US" altLang="zh-TW" b="0" smtClean="0"/>
              <a:pPr/>
              <a:t>29</a:t>
            </a:fld>
            <a:endParaRPr lang="en-US" altLang="zh-TW" b="0"/>
          </a:p>
        </p:txBody>
      </p:sp>
      <p:sp>
        <p:nvSpPr>
          <p:cNvPr id="55300" name="Text Box 2">
            <a:extLst>
              <a:ext uri="{FF2B5EF4-FFF2-40B4-BE49-F238E27FC236}">
                <a16:creationId xmlns:a16="http://schemas.microsoft.com/office/drawing/2014/main" id="{1634E8FF-D9F3-4D77-AB9F-C95951818FFA}"/>
              </a:ext>
            </a:extLst>
          </p:cNvPr>
          <p:cNvSpPr txBox="1">
            <a:spLocks noChangeArrowheads="1"/>
          </p:cNvSpPr>
          <p:nvPr/>
        </p:nvSpPr>
        <p:spPr bwMode="auto">
          <a:xfrm>
            <a:off x="152400" y="533400"/>
            <a:ext cx="88392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2500" dirty="0">
                <a:latin typeface="Arial Unicode MS" panose="020B0604020202020204" pitchFamily="34" charset="-128"/>
                <a:ea typeface="新細明體" pitchFamily="18" charset="-120"/>
              </a:rPr>
              <a:t>Find the class of each address:</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a.   </a:t>
            </a:r>
            <a:r>
              <a:rPr lang="en-US" altLang="zh-TW" sz="2500" spc="120" dirty="0">
                <a:solidFill>
                  <a:srgbClr val="F20000"/>
                </a:solidFill>
                <a:latin typeface="Arial Unicode MS" panose="020B0604020202020204" pitchFamily="34" charset="-128"/>
                <a:ea typeface="新細明體" pitchFamily="18" charset="-120"/>
              </a:rPr>
              <a:t>0</a:t>
            </a:r>
            <a:r>
              <a:rPr lang="en-US" altLang="zh-TW" sz="2500" spc="120" dirty="0">
                <a:latin typeface="Arial Unicode MS" panose="020B0604020202020204" pitchFamily="34" charset="-128"/>
                <a:ea typeface="新細明體" pitchFamily="18" charset="-120"/>
              </a:rPr>
              <a:t>0000001  00001011  00001011  11101111</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b.  </a:t>
            </a:r>
            <a:r>
              <a:rPr lang="en-US" altLang="zh-TW" sz="2500" spc="120" dirty="0">
                <a:solidFill>
                  <a:srgbClr val="F20000"/>
                </a:solidFill>
                <a:latin typeface="Arial Unicode MS" panose="020B0604020202020204" pitchFamily="34" charset="-128"/>
                <a:ea typeface="新細明體" pitchFamily="18" charset="-120"/>
              </a:rPr>
              <a:t>110</a:t>
            </a:r>
            <a:r>
              <a:rPr lang="en-US" altLang="zh-TW" sz="2500" spc="120" dirty="0">
                <a:latin typeface="Arial Unicode MS" panose="020B0604020202020204" pitchFamily="34" charset="-128"/>
                <a:ea typeface="新細明體" pitchFamily="18" charset="-120"/>
              </a:rPr>
              <a:t>00001  10000011  00011011  11111111</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c.  </a:t>
            </a:r>
            <a:r>
              <a:rPr lang="en-US" altLang="zh-TW" sz="2500" spc="120" dirty="0">
                <a:solidFill>
                  <a:srgbClr val="F20000"/>
                </a:solidFill>
                <a:latin typeface="Arial Unicode MS" panose="020B0604020202020204" pitchFamily="34" charset="-128"/>
                <a:ea typeface="新細明體" pitchFamily="18" charset="-120"/>
              </a:rPr>
              <a:t>10</a:t>
            </a:r>
            <a:r>
              <a:rPr lang="en-US" altLang="zh-TW" sz="2500" spc="120" dirty="0">
                <a:latin typeface="Arial Unicode MS" panose="020B0604020202020204" pitchFamily="34" charset="-128"/>
                <a:ea typeface="新細明體" pitchFamily="18" charset="-120"/>
              </a:rPr>
              <a:t>100111  11011011  10001011  01101111</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d.  </a:t>
            </a:r>
            <a:r>
              <a:rPr lang="en-US" altLang="zh-TW" sz="2500" spc="120" dirty="0">
                <a:solidFill>
                  <a:srgbClr val="F20000"/>
                </a:solidFill>
                <a:latin typeface="Arial Unicode MS" panose="020B0604020202020204" pitchFamily="34" charset="-128"/>
                <a:ea typeface="新細明體" pitchFamily="18" charset="-120"/>
              </a:rPr>
              <a:t>1111</a:t>
            </a:r>
            <a:r>
              <a:rPr lang="en-US" altLang="zh-TW" sz="2500" spc="120" dirty="0">
                <a:latin typeface="Arial Unicode MS" panose="020B0604020202020204" pitchFamily="34" charset="-128"/>
                <a:ea typeface="新細明體" pitchFamily="18" charset="-120"/>
              </a:rPr>
              <a:t>0011  10011011  11111011  00001111</a:t>
            </a:r>
          </a:p>
          <a:p>
            <a:pPr>
              <a:defRPr/>
            </a:pPr>
            <a:endParaRPr lang="en-US" altLang="zh-TW" sz="1000" dirty="0">
              <a:latin typeface="Arial Unicode MS" panose="020B0604020202020204" pitchFamily="34" charset="-128"/>
              <a:ea typeface="新細明體" pitchFamily="18" charset="-120"/>
            </a:endParaRPr>
          </a:p>
          <a:p>
            <a:pPr>
              <a:defRPr/>
            </a:pPr>
            <a:r>
              <a:rPr lang="en-US" altLang="zh-TW" sz="2500" i="1" dirty="0">
                <a:solidFill>
                  <a:schemeClr val="hlink"/>
                </a:solidFill>
                <a:latin typeface="Arial Unicode MS" panose="020B0604020202020204" pitchFamily="34" charset="-128"/>
                <a:ea typeface="新細明體" pitchFamily="18" charset="-120"/>
              </a:rPr>
              <a:t>Solution</a:t>
            </a:r>
          </a:p>
          <a:p>
            <a:pPr>
              <a:defRPr/>
            </a:pPr>
            <a:r>
              <a:rPr lang="en-US" altLang="zh-TW" sz="2500" dirty="0">
                <a:latin typeface="Arial Unicode MS" panose="020B0604020202020204" pitchFamily="34" charset="-128"/>
                <a:ea typeface="新細明體" pitchFamily="18" charset="-120"/>
              </a:rPr>
              <a:t>See the procedure in Figure 5.7.</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a. </a:t>
            </a:r>
            <a:r>
              <a:rPr lang="en-US" altLang="zh-TW" sz="2500" dirty="0">
                <a:latin typeface="Arial Unicode MS" panose="020B0604020202020204" pitchFamily="34" charset="-128"/>
                <a:ea typeface="新細明體" pitchFamily="18" charset="-120"/>
              </a:rPr>
              <a:t>The first bit is </a:t>
            </a:r>
            <a:r>
              <a:rPr lang="en-US" altLang="zh-TW" sz="2500" dirty="0">
                <a:solidFill>
                  <a:srgbClr val="F20000"/>
                </a:solidFill>
                <a:latin typeface="Arial Unicode MS" panose="020B0604020202020204" pitchFamily="34" charset="-128"/>
                <a:ea typeface="新細明體" pitchFamily="18" charset="-120"/>
              </a:rPr>
              <a:t>0</a:t>
            </a:r>
            <a:r>
              <a:rPr lang="en-US" altLang="zh-TW" sz="2500" dirty="0">
                <a:latin typeface="Arial Unicode MS" panose="020B0604020202020204" pitchFamily="34" charset="-128"/>
                <a:ea typeface="新細明體" pitchFamily="18" charset="-120"/>
              </a:rPr>
              <a:t>. This is a </a:t>
            </a:r>
            <a:r>
              <a:rPr lang="en-US" altLang="zh-TW" sz="2500" dirty="0">
                <a:solidFill>
                  <a:srgbClr val="C00000"/>
                </a:solidFill>
                <a:latin typeface="Arial Unicode MS" panose="020B0604020202020204" pitchFamily="34" charset="-128"/>
                <a:ea typeface="新細明體" pitchFamily="18" charset="-120"/>
              </a:rPr>
              <a:t>class A</a:t>
            </a:r>
            <a:r>
              <a:rPr lang="en-US" altLang="zh-TW" sz="2500" dirty="0">
                <a:latin typeface="Arial Unicode MS" panose="020B0604020202020204" pitchFamily="34" charset="-128"/>
                <a:ea typeface="新細明體" pitchFamily="18" charset="-120"/>
              </a:rPr>
              <a:t> address.</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b. </a:t>
            </a:r>
            <a:r>
              <a:rPr lang="en-US" altLang="zh-TW" sz="2500" dirty="0">
                <a:latin typeface="Arial Unicode MS" panose="020B0604020202020204" pitchFamily="34" charset="-128"/>
                <a:ea typeface="新細明體" pitchFamily="18" charset="-120"/>
              </a:rPr>
              <a:t>The </a:t>
            </a:r>
            <a:r>
              <a:rPr lang="en-US" altLang="zh-TW" sz="2500" dirty="0">
                <a:solidFill>
                  <a:srgbClr val="F20000"/>
                </a:solidFill>
                <a:latin typeface="Arial Unicode MS" panose="020B0604020202020204" pitchFamily="34" charset="-128"/>
                <a:ea typeface="新細明體" pitchFamily="18" charset="-120"/>
              </a:rPr>
              <a:t>firs</a:t>
            </a:r>
            <a:r>
              <a:rPr lang="en-US" altLang="zh-TW" sz="2500" dirty="0">
                <a:latin typeface="Arial Unicode MS" panose="020B0604020202020204" pitchFamily="34" charset="-128"/>
                <a:ea typeface="新細明體" pitchFamily="18" charset="-120"/>
              </a:rPr>
              <a:t>t </a:t>
            </a:r>
            <a:r>
              <a:rPr lang="en-US" altLang="zh-TW" sz="2500" dirty="0">
                <a:solidFill>
                  <a:srgbClr val="F20000"/>
                </a:solidFill>
                <a:latin typeface="Arial Unicode MS" panose="020B0604020202020204" pitchFamily="34" charset="-128"/>
                <a:ea typeface="新細明體" pitchFamily="18" charset="-120"/>
              </a:rPr>
              <a:t>2 bit</a:t>
            </a:r>
            <a:r>
              <a:rPr lang="en-US" altLang="zh-TW" sz="2500" dirty="0">
                <a:latin typeface="Arial Unicode MS" panose="020B0604020202020204" pitchFamily="34" charset="-128"/>
                <a:ea typeface="新細明體" pitchFamily="18" charset="-120"/>
              </a:rPr>
              <a:t>s are </a:t>
            </a:r>
            <a:r>
              <a:rPr lang="en-US" altLang="zh-TW" sz="2500" dirty="0">
                <a:solidFill>
                  <a:srgbClr val="F20000"/>
                </a:solidFill>
                <a:latin typeface="Arial Unicode MS" panose="020B0604020202020204" pitchFamily="34" charset="-128"/>
                <a:ea typeface="新細明體" pitchFamily="18" charset="-120"/>
              </a:rPr>
              <a:t>1</a:t>
            </a:r>
            <a:r>
              <a:rPr lang="en-US" altLang="zh-TW" sz="2500" dirty="0">
                <a:latin typeface="Arial Unicode MS" panose="020B0604020202020204" pitchFamily="34" charset="-128"/>
                <a:ea typeface="新細明體" pitchFamily="18" charset="-120"/>
              </a:rPr>
              <a:t>; the </a:t>
            </a:r>
            <a:r>
              <a:rPr lang="en-US" altLang="zh-TW" sz="2500" dirty="0">
                <a:solidFill>
                  <a:srgbClr val="F20000"/>
                </a:solidFill>
                <a:latin typeface="Arial Unicode MS" panose="020B0604020202020204" pitchFamily="34" charset="-128"/>
                <a:ea typeface="新細明體" pitchFamily="18" charset="-120"/>
              </a:rPr>
              <a:t>third bit is 0</a:t>
            </a:r>
            <a:r>
              <a:rPr lang="en-US" altLang="zh-TW" sz="2500" dirty="0">
                <a:latin typeface="Arial Unicode MS" panose="020B0604020202020204" pitchFamily="34" charset="-128"/>
                <a:ea typeface="新細明體" pitchFamily="18" charset="-120"/>
              </a:rPr>
              <a:t>. This is a </a:t>
            </a:r>
            <a:r>
              <a:rPr lang="en-US" altLang="zh-TW" sz="2500" dirty="0">
                <a:solidFill>
                  <a:srgbClr val="C00000"/>
                </a:solidFill>
                <a:latin typeface="Arial Unicode MS" panose="020B0604020202020204" pitchFamily="34" charset="-128"/>
                <a:ea typeface="新細明體" pitchFamily="18" charset="-120"/>
              </a:rPr>
              <a:t>class C </a:t>
            </a:r>
            <a:r>
              <a:rPr lang="en-US" altLang="zh-TW" sz="2500" dirty="0">
                <a:latin typeface="Arial Unicode MS" panose="020B0604020202020204" pitchFamily="34" charset="-128"/>
                <a:ea typeface="新細明體" pitchFamily="18" charset="-120"/>
              </a:rPr>
              <a:t>address.</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c.  </a:t>
            </a:r>
            <a:r>
              <a:rPr lang="en-US" altLang="zh-TW" sz="2500" dirty="0">
                <a:latin typeface="Arial Unicode MS" panose="020B0604020202020204" pitchFamily="34" charset="-128"/>
                <a:ea typeface="新細明體" pitchFamily="18" charset="-120"/>
              </a:rPr>
              <a:t>The first bit is </a:t>
            </a:r>
            <a:r>
              <a:rPr lang="en-US" altLang="zh-TW" sz="2500" dirty="0">
                <a:solidFill>
                  <a:srgbClr val="F20000"/>
                </a:solidFill>
                <a:latin typeface="Arial Unicode MS" panose="020B0604020202020204" pitchFamily="34" charset="-128"/>
                <a:ea typeface="新細明體" pitchFamily="18" charset="-120"/>
              </a:rPr>
              <a:t>1</a:t>
            </a:r>
            <a:r>
              <a:rPr lang="en-US" altLang="zh-TW" sz="2500" dirty="0">
                <a:latin typeface="Arial Unicode MS" panose="020B0604020202020204" pitchFamily="34" charset="-128"/>
                <a:ea typeface="新細明體" pitchFamily="18" charset="-120"/>
              </a:rPr>
              <a:t>; the second bit is</a:t>
            </a:r>
            <a:r>
              <a:rPr lang="en-US" altLang="zh-TW" sz="2500" dirty="0">
                <a:solidFill>
                  <a:srgbClr val="F20000"/>
                </a:solidFill>
                <a:latin typeface="Arial Unicode MS" panose="020B0604020202020204" pitchFamily="34" charset="-128"/>
                <a:ea typeface="新細明體" pitchFamily="18" charset="-120"/>
              </a:rPr>
              <a:t> 0</a:t>
            </a:r>
            <a:r>
              <a:rPr lang="en-US" altLang="zh-TW" sz="2500" dirty="0">
                <a:latin typeface="Arial Unicode MS" panose="020B0604020202020204" pitchFamily="34" charset="-128"/>
                <a:ea typeface="新細明體" pitchFamily="18" charset="-120"/>
              </a:rPr>
              <a:t>. This is a </a:t>
            </a:r>
            <a:r>
              <a:rPr lang="en-US" altLang="zh-TW" sz="2500" dirty="0">
                <a:solidFill>
                  <a:srgbClr val="C00000"/>
                </a:solidFill>
                <a:latin typeface="Arial Unicode MS" panose="020B0604020202020204" pitchFamily="34" charset="-128"/>
                <a:ea typeface="新細明體" pitchFamily="18" charset="-120"/>
              </a:rPr>
              <a:t>class B </a:t>
            </a:r>
            <a:r>
              <a:rPr lang="en-US" altLang="zh-TW" sz="2500" dirty="0">
                <a:latin typeface="Arial Unicode MS" panose="020B0604020202020204" pitchFamily="34" charset="-128"/>
                <a:ea typeface="新細明體" pitchFamily="18" charset="-120"/>
              </a:rPr>
              <a:t>address.</a:t>
            </a:r>
          </a:p>
          <a:p>
            <a:pPr>
              <a:lnSpc>
                <a:spcPct val="120000"/>
              </a:lnSpc>
              <a:defRPr/>
            </a:pPr>
            <a:r>
              <a:rPr lang="en-US" altLang="zh-TW" sz="2500" dirty="0">
                <a:solidFill>
                  <a:schemeClr val="tx2"/>
                </a:solidFill>
                <a:latin typeface="Arial Unicode MS" panose="020B0604020202020204" pitchFamily="34" charset="-128"/>
                <a:ea typeface="新細明體" pitchFamily="18" charset="-120"/>
              </a:rPr>
              <a:t>d.  </a:t>
            </a:r>
            <a:r>
              <a:rPr lang="en-US" altLang="zh-TW" sz="2500" dirty="0">
                <a:latin typeface="Arial Unicode MS" panose="020B0604020202020204" pitchFamily="34" charset="-128"/>
                <a:ea typeface="新細明體" pitchFamily="18" charset="-120"/>
              </a:rPr>
              <a:t>The first 4 bits are 1s. This is a </a:t>
            </a:r>
            <a:r>
              <a:rPr lang="en-US" altLang="zh-TW" sz="2500" dirty="0">
                <a:solidFill>
                  <a:srgbClr val="C00000"/>
                </a:solidFill>
                <a:latin typeface="Arial Unicode MS" panose="020B0604020202020204" pitchFamily="34" charset="-128"/>
                <a:ea typeface="新細明體" pitchFamily="18" charset="-120"/>
              </a:rPr>
              <a:t>class E </a:t>
            </a:r>
            <a:r>
              <a:rPr lang="en-US" altLang="zh-TW" sz="2500" dirty="0">
                <a:latin typeface="Arial Unicode MS" panose="020B0604020202020204" pitchFamily="34" charset="-128"/>
                <a:ea typeface="新細明體" pitchFamily="18" charset="-120"/>
              </a:rPr>
              <a:t>address.</a:t>
            </a:r>
          </a:p>
        </p:txBody>
      </p:sp>
      <p:grpSp>
        <p:nvGrpSpPr>
          <p:cNvPr id="61445" name="Group 3">
            <a:extLst>
              <a:ext uri="{FF2B5EF4-FFF2-40B4-BE49-F238E27FC236}">
                <a16:creationId xmlns:a16="http://schemas.microsoft.com/office/drawing/2014/main" id="{302FEE34-08CB-4AE9-A9E0-FDC1AD482025}"/>
              </a:ext>
            </a:extLst>
          </p:cNvPr>
          <p:cNvGrpSpPr>
            <a:grpSpLocks/>
          </p:cNvGrpSpPr>
          <p:nvPr/>
        </p:nvGrpSpPr>
        <p:grpSpPr bwMode="auto">
          <a:xfrm>
            <a:off x="0" y="0"/>
            <a:ext cx="9144000" cy="609600"/>
            <a:chOff x="0" y="2448"/>
            <a:chExt cx="5760" cy="384"/>
          </a:xfrm>
        </p:grpSpPr>
        <p:sp>
          <p:nvSpPr>
            <p:cNvPr id="61446" name="Rectangle 4">
              <a:extLst>
                <a:ext uri="{FF2B5EF4-FFF2-40B4-BE49-F238E27FC236}">
                  <a16:creationId xmlns:a16="http://schemas.microsoft.com/office/drawing/2014/main" id="{60E7304C-48CE-4A46-8D63-FBF32A34673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0293" name="Text Box 5">
              <a:extLst>
                <a:ext uri="{FF2B5EF4-FFF2-40B4-BE49-F238E27FC236}">
                  <a16:creationId xmlns:a16="http://schemas.microsoft.com/office/drawing/2014/main" id="{B854395B-96D7-450F-A9C4-9FAE614E6E3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5.10</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頁尾版面配置區 3">
            <a:extLst>
              <a:ext uri="{FF2B5EF4-FFF2-40B4-BE49-F238E27FC236}">
                <a16:creationId xmlns:a16="http://schemas.microsoft.com/office/drawing/2014/main" id="{F13302F2-A7F3-4484-8B12-502D739EB53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投影片編號版面配置區 4">
            <a:extLst>
              <a:ext uri="{FF2B5EF4-FFF2-40B4-BE49-F238E27FC236}">
                <a16:creationId xmlns:a16="http://schemas.microsoft.com/office/drawing/2014/main" id="{54072907-CE4E-49F9-AAD2-EF32EF94093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41A1833-EEB7-4DF5-8E92-9F652B69E8B0}" type="slidenum">
              <a:rPr lang="en-US" altLang="zh-TW" b="0" smtClean="0"/>
              <a:pPr/>
              <a:t>3</a:t>
            </a:fld>
            <a:endParaRPr lang="en-US" altLang="zh-TW" b="0"/>
          </a:p>
        </p:txBody>
      </p:sp>
      <p:sp>
        <p:nvSpPr>
          <p:cNvPr id="8196" name="Text Box 2">
            <a:extLst>
              <a:ext uri="{FF2B5EF4-FFF2-40B4-BE49-F238E27FC236}">
                <a16:creationId xmlns:a16="http://schemas.microsoft.com/office/drawing/2014/main" id="{53B1E15D-4DC2-4F9E-AD4C-88A867FB28F5}"/>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735235" name="Text Box 3">
            <a:extLst>
              <a:ext uri="{FF2B5EF4-FFF2-40B4-BE49-F238E27FC236}">
                <a16:creationId xmlns:a16="http://schemas.microsoft.com/office/drawing/2014/main" id="{F9983570-5717-484C-A0AD-1DD7F59F4685}"/>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8198" name="Line 4">
            <a:extLst>
              <a:ext uri="{FF2B5EF4-FFF2-40B4-BE49-F238E27FC236}">
                <a16:creationId xmlns:a16="http://schemas.microsoft.com/office/drawing/2014/main" id="{7A2EA390-BC7B-4CF8-9A12-35DC8E1FA479}"/>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35237" name="Text Box 5">
            <a:extLst>
              <a:ext uri="{FF2B5EF4-FFF2-40B4-BE49-F238E27FC236}">
                <a16:creationId xmlns:a16="http://schemas.microsoft.com/office/drawing/2014/main" id="{CE94E075-32D5-40EE-BCBA-1D0BD1F4E0C2}"/>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5.1  Introduction</a:t>
            </a:r>
          </a:p>
        </p:txBody>
      </p:sp>
      <p:sp>
        <p:nvSpPr>
          <p:cNvPr id="735238" name="Text Box 6">
            <a:extLst>
              <a:ext uri="{FF2B5EF4-FFF2-40B4-BE49-F238E27FC236}">
                <a16:creationId xmlns:a16="http://schemas.microsoft.com/office/drawing/2014/main" id="{D546D33E-9B2F-4D69-9E4D-474975C4F537}"/>
              </a:ext>
            </a:extLst>
          </p:cNvPr>
          <p:cNvSpPr txBox="1">
            <a:spLocks noChangeArrowheads="1"/>
          </p:cNvSpPr>
          <p:nvPr/>
        </p:nvSpPr>
        <p:spPr bwMode="auto">
          <a:xfrm>
            <a:off x="2819400" y="1219200"/>
            <a:ext cx="47688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5.2  Classful Addressing</a:t>
            </a:r>
          </a:p>
        </p:txBody>
      </p:sp>
      <p:sp>
        <p:nvSpPr>
          <p:cNvPr id="735239" name="Text Box 7">
            <a:extLst>
              <a:ext uri="{FF2B5EF4-FFF2-40B4-BE49-F238E27FC236}">
                <a16:creationId xmlns:a16="http://schemas.microsoft.com/office/drawing/2014/main" id="{79E3D761-9B38-46A3-9344-D58E51435E4E}"/>
              </a:ext>
            </a:extLst>
          </p:cNvPr>
          <p:cNvSpPr txBox="1">
            <a:spLocks noChangeArrowheads="1"/>
          </p:cNvSpPr>
          <p:nvPr/>
        </p:nvSpPr>
        <p:spPr bwMode="auto">
          <a:xfrm>
            <a:off x="2819400" y="2286000"/>
            <a:ext cx="49752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effectLst>
                  <a:outerShdw blurRad="38100" dist="38100" dir="2700000" algn="tl">
                    <a:srgbClr val="C0C0C0"/>
                  </a:outerShdw>
                </a:effectLst>
                <a:latin typeface="Adobe Heiti Std R" pitchFamily="34" charset="-128"/>
                <a:ea typeface="新細明體" panose="02020500000000000000" pitchFamily="18" charset="-120"/>
              </a:rPr>
              <a:t>5.3  Classless Addressing</a:t>
            </a:r>
          </a:p>
        </p:txBody>
      </p:sp>
      <p:sp>
        <p:nvSpPr>
          <p:cNvPr id="735240" name="Text Box 8">
            <a:extLst>
              <a:ext uri="{FF2B5EF4-FFF2-40B4-BE49-F238E27FC236}">
                <a16:creationId xmlns:a16="http://schemas.microsoft.com/office/drawing/2014/main" id="{36B1CD2C-1942-46C1-A4C5-947CF5D26F56}"/>
              </a:ext>
            </a:extLst>
          </p:cNvPr>
          <p:cNvSpPr txBox="1">
            <a:spLocks noChangeArrowheads="1"/>
          </p:cNvSpPr>
          <p:nvPr/>
        </p:nvSpPr>
        <p:spPr bwMode="auto">
          <a:xfrm>
            <a:off x="2819400" y="3352800"/>
            <a:ext cx="4452938"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i="1">
                <a:effectLst>
                  <a:outerShdw blurRad="38100" dist="38100" dir="2700000" algn="tl">
                    <a:srgbClr val="C0C0C0"/>
                  </a:outerShdw>
                </a:effectLst>
                <a:latin typeface="Adobe Heiti Std R" pitchFamily="34" charset="-128"/>
                <a:ea typeface="新細明體" pitchFamily="18" charset="-120"/>
              </a:rPr>
              <a:t>5.4  Special Addresses</a:t>
            </a:r>
          </a:p>
          <a:p>
            <a:pPr>
              <a:defRPr/>
            </a:pPr>
            <a:endParaRPr lang="en-US" altLang="zh-TW" sz="3200" i="1">
              <a:effectLst>
                <a:outerShdw blurRad="38100" dist="38100" dir="2700000" algn="tl">
                  <a:srgbClr val="C0C0C0"/>
                </a:outerShdw>
              </a:effectLst>
              <a:latin typeface="Adobe Heiti Std R" pitchFamily="34" charset="-128"/>
              <a:ea typeface="新細明體" pitchFamily="18" charset="-120"/>
            </a:endParaRPr>
          </a:p>
          <a:p>
            <a:pPr>
              <a:defRPr/>
            </a:pPr>
            <a:r>
              <a:rPr lang="en-US" altLang="zh-TW" sz="3200" i="1">
                <a:effectLst>
                  <a:outerShdw blurRad="38100" dist="38100" dir="2700000" algn="tl">
                    <a:srgbClr val="C0C0C0"/>
                  </a:outerShdw>
                </a:effectLst>
                <a:latin typeface="Adobe Heiti Std R" pitchFamily="34" charset="-128"/>
                <a:ea typeface="新細明體" pitchFamily="18" charset="-120"/>
              </a:rPr>
              <a:t>5.5   NAT</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頁尾版面配置區 1">
            <a:extLst>
              <a:ext uri="{FF2B5EF4-FFF2-40B4-BE49-F238E27FC236}">
                <a16:creationId xmlns:a16="http://schemas.microsoft.com/office/drawing/2014/main" id="{C6A5B213-2C03-43D4-A961-EF326FCFC07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3491" name="投影片編號版面配置區 2">
            <a:extLst>
              <a:ext uri="{FF2B5EF4-FFF2-40B4-BE49-F238E27FC236}">
                <a16:creationId xmlns:a16="http://schemas.microsoft.com/office/drawing/2014/main" id="{52B963B2-1884-41D6-82AB-C298CB884AE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BB5310-33AE-4D4A-A9D0-03B2FA933A8B}" type="slidenum">
              <a:rPr lang="en-US" altLang="zh-TW" b="0" smtClean="0"/>
              <a:pPr/>
              <a:t>30</a:t>
            </a:fld>
            <a:endParaRPr lang="en-US" altLang="zh-TW" b="0"/>
          </a:p>
        </p:txBody>
      </p:sp>
      <p:sp>
        <p:nvSpPr>
          <p:cNvPr id="63492" name="Text Box 2">
            <a:extLst>
              <a:ext uri="{FF2B5EF4-FFF2-40B4-BE49-F238E27FC236}">
                <a16:creationId xmlns:a16="http://schemas.microsoft.com/office/drawing/2014/main" id="{EBE0AB0E-0EFB-4250-A82D-36481E52A8D3}"/>
              </a:ext>
            </a:extLst>
          </p:cNvPr>
          <p:cNvSpPr txBox="1">
            <a:spLocks noChangeArrowheads="1"/>
          </p:cNvSpPr>
          <p:nvPr/>
        </p:nvSpPr>
        <p:spPr bwMode="auto">
          <a:xfrm>
            <a:off x="196850" y="790575"/>
            <a:ext cx="9067800" cy="545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30000"/>
              </a:lnSpc>
            </a:pPr>
            <a:r>
              <a:rPr lang="en-US" altLang="zh-TW" sz="2800">
                <a:latin typeface="Arial Unicode MS" pitchFamily="34" charset="-128"/>
                <a:ea typeface="新細明體" panose="02020500000000000000" pitchFamily="18" charset="-120"/>
              </a:rPr>
              <a:t>Find the class of each address:</a:t>
            </a:r>
          </a:p>
          <a:p>
            <a:pPr algn="just">
              <a:lnSpc>
                <a:spcPct val="130000"/>
              </a:lnSpc>
            </a:pPr>
            <a:r>
              <a:rPr lang="en-US" altLang="zh-TW" sz="2800">
                <a:solidFill>
                  <a:schemeClr val="hlink"/>
                </a:solidFill>
                <a:latin typeface="Arial Unicode MS" pitchFamily="34" charset="-128"/>
                <a:ea typeface="新細明體" panose="02020500000000000000" pitchFamily="18" charset="-120"/>
              </a:rPr>
              <a:t>a.</a:t>
            </a:r>
            <a:r>
              <a:rPr lang="en-US" altLang="zh-TW" sz="2800">
                <a:latin typeface="Arial Unicode MS" pitchFamily="34" charset="-128"/>
                <a:ea typeface="新細明體" panose="02020500000000000000" pitchFamily="18" charset="-120"/>
              </a:rPr>
              <a:t> 227.12.14.87</a:t>
            </a:r>
          </a:p>
          <a:p>
            <a:pPr algn="just">
              <a:lnSpc>
                <a:spcPct val="130000"/>
              </a:lnSpc>
            </a:pPr>
            <a:r>
              <a:rPr lang="en-US" altLang="zh-TW" sz="2800">
                <a:solidFill>
                  <a:schemeClr val="hlink"/>
                </a:solidFill>
                <a:latin typeface="Arial Unicode MS" pitchFamily="34" charset="-128"/>
                <a:ea typeface="新細明體" panose="02020500000000000000" pitchFamily="18" charset="-120"/>
              </a:rPr>
              <a:t>b.</a:t>
            </a:r>
            <a:r>
              <a:rPr lang="en-US" altLang="zh-TW" sz="2800">
                <a:latin typeface="Arial Unicode MS" pitchFamily="34" charset="-128"/>
                <a:ea typeface="新細明體" panose="02020500000000000000" pitchFamily="18" charset="-120"/>
              </a:rPr>
              <a:t> 193.14.56.22</a:t>
            </a:r>
          </a:p>
          <a:p>
            <a:pPr algn="just">
              <a:lnSpc>
                <a:spcPct val="130000"/>
              </a:lnSpc>
            </a:pPr>
            <a:r>
              <a:rPr lang="en-US" altLang="zh-TW" sz="2800">
                <a:solidFill>
                  <a:schemeClr val="hlink"/>
                </a:solidFill>
                <a:latin typeface="Arial Unicode MS" pitchFamily="34" charset="-128"/>
                <a:ea typeface="新細明體" panose="02020500000000000000" pitchFamily="18" charset="-120"/>
              </a:rPr>
              <a:t>c.</a:t>
            </a:r>
            <a:r>
              <a:rPr lang="en-US" altLang="zh-TW" sz="2800">
                <a:latin typeface="Arial Unicode MS" pitchFamily="34" charset="-128"/>
                <a:ea typeface="新細明體" panose="02020500000000000000" pitchFamily="18" charset="-120"/>
              </a:rPr>
              <a:t> 14.23.120.8</a:t>
            </a:r>
          </a:p>
          <a:p>
            <a:pPr algn="just">
              <a:lnSpc>
                <a:spcPct val="130000"/>
              </a:lnSpc>
            </a:pPr>
            <a:r>
              <a:rPr lang="en-US" altLang="zh-TW" sz="2800">
                <a:solidFill>
                  <a:schemeClr val="hlink"/>
                </a:solidFill>
                <a:latin typeface="Arial Unicode MS" pitchFamily="34" charset="-128"/>
                <a:ea typeface="新細明體" panose="02020500000000000000" pitchFamily="18" charset="-120"/>
              </a:rPr>
              <a:t>d.</a:t>
            </a:r>
            <a:r>
              <a:rPr lang="en-US" altLang="zh-TW" sz="2800">
                <a:latin typeface="Arial Unicode MS" pitchFamily="34" charset="-128"/>
                <a:ea typeface="新細明體" panose="02020500000000000000" pitchFamily="18" charset="-120"/>
              </a:rPr>
              <a:t> 252.5.15.111</a:t>
            </a:r>
          </a:p>
          <a:p>
            <a:pPr algn="just">
              <a:lnSpc>
                <a:spcPct val="130000"/>
              </a:lnSpc>
            </a:pPr>
            <a:r>
              <a:rPr lang="en-US" altLang="zh-TW" sz="2800" i="1">
                <a:solidFill>
                  <a:schemeClr val="hlink"/>
                </a:solidFill>
                <a:latin typeface="Arial Unicode MS" pitchFamily="34" charset="-128"/>
                <a:ea typeface="新細明體" panose="02020500000000000000" pitchFamily="18" charset="-120"/>
              </a:rPr>
              <a:t>Solution</a:t>
            </a:r>
          </a:p>
          <a:p>
            <a:pPr>
              <a:lnSpc>
                <a:spcPct val="130000"/>
              </a:lnSpc>
            </a:pPr>
            <a:r>
              <a:rPr lang="en-US" altLang="zh-TW" sz="2800">
                <a:solidFill>
                  <a:schemeClr val="hlink"/>
                </a:solidFill>
                <a:latin typeface="Arial Unicode MS" pitchFamily="34" charset="-128"/>
                <a:ea typeface="新細明體" panose="02020500000000000000" pitchFamily="18" charset="-120"/>
              </a:rPr>
              <a:t>a.</a:t>
            </a:r>
            <a:r>
              <a:rPr lang="en-US" altLang="zh-TW" sz="2800">
                <a:latin typeface="Arial Unicode MS" pitchFamily="34" charset="-128"/>
                <a:ea typeface="新細明體" panose="02020500000000000000" pitchFamily="18" charset="-120"/>
              </a:rPr>
              <a:t>	</a:t>
            </a:r>
            <a:r>
              <a:rPr lang="en-US" altLang="zh-TW" sz="2400">
                <a:latin typeface="Arial Unicode MS" pitchFamily="34" charset="-128"/>
                <a:ea typeface="新細明體" panose="02020500000000000000" pitchFamily="18" charset="-120"/>
              </a:rPr>
              <a:t>The first byte is 227 (between 224 and 239); the </a:t>
            </a:r>
            <a:r>
              <a:rPr lang="en-US" altLang="zh-TW" sz="2400">
                <a:solidFill>
                  <a:srgbClr val="C00000"/>
                </a:solidFill>
                <a:latin typeface="Arial Unicode MS" pitchFamily="34" charset="-128"/>
                <a:ea typeface="新細明體" panose="02020500000000000000" pitchFamily="18" charset="-120"/>
              </a:rPr>
              <a:t>class is D</a:t>
            </a:r>
            <a:r>
              <a:rPr lang="en-US" altLang="zh-TW" sz="2400">
                <a:latin typeface="Arial Unicode MS" pitchFamily="34" charset="-128"/>
                <a:ea typeface="新細明體" panose="02020500000000000000" pitchFamily="18" charset="-120"/>
              </a:rPr>
              <a:t>.</a:t>
            </a:r>
          </a:p>
          <a:p>
            <a:pPr>
              <a:lnSpc>
                <a:spcPct val="130000"/>
              </a:lnSpc>
            </a:pPr>
            <a:r>
              <a:rPr lang="en-US" altLang="zh-TW" sz="2400">
                <a:solidFill>
                  <a:schemeClr val="hlink"/>
                </a:solidFill>
                <a:latin typeface="Arial Unicode MS" pitchFamily="34" charset="-128"/>
                <a:ea typeface="新細明體" panose="02020500000000000000" pitchFamily="18" charset="-120"/>
              </a:rPr>
              <a:t>b.</a:t>
            </a:r>
            <a:r>
              <a:rPr lang="en-US" altLang="zh-TW" sz="2400">
                <a:latin typeface="Arial Unicode MS" pitchFamily="34" charset="-128"/>
                <a:ea typeface="新細明體" panose="02020500000000000000" pitchFamily="18" charset="-120"/>
              </a:rPr>
              <a:t>	The first byte is 193 (between 192 and 223); the </a:t>
            </a:r>
            <a:r>
              <a:rPr lang="en-US" altLang="zh-TW" sz="2400">
                <a:solidFill>
                  <a:srgbClr val="C00000"/>
                </a:solidFill>
                <a:latin typeface="Arial Unicode MS" pitchFamily="34" charset="-128"/>
                <a:ea typeface="新細明體" panose="02020500000000000000" pitchFamily="18" charset="-120"/>
              </a:rPr>
              <a:t>class is C.</a:t>
            </a:r>
          </a:p>
          <a:p>
            <a:pPr algn="just">
              <a:lnSpc>
                <a:spcPct val="130000"/>
              </a:lnSpc>
            </a:pPr>
            <a:r>
              <a:rPr lang="en-US" altLang="zh-TW" sz="2400">
                <a:solidFill>
                  <a:schemeClr val="hlink"/>
                </a:solidFill>
                <a:latin typeface="Arial Unicode MS" pitchFamily="34" charset="-128"/>
                <a:ea typeface="新細明體" panose="02020500000000000000" pitchFamily="18" charset="-120"/>
              </a:rPr>
              <a:t>c.</a:t>
            </a:r>
            <a:r>
              <a:rPr lang="en-US" altLang="zh-TW" sz="2400">
                <a:latin typeface="Arial Unicode MS" pitchFamily="34" charset="-128"/>
                <a:ea typeface="新細明體" panose="02020500000000000000" pitchFamily="18" charset="-120"/>
              </a:rPr>
              <a:t>	The first byte is 14 (between 0 and 127); the </a:t>
            </a:r>
            <a:r>
              <a:rPr lang="en-US" altLang="zh-TW" sz="2400">
                <a:solidFill>
                  <a:srgbClr val="C00000"/>
                </a:solidFill>
                <a:latin typeface="Arial Unicode MS" pitchFamily="34" charset="-128"/>
                <a:ea typeface="新細明體" panose="02020500000000000000" pitchFamily="18" charset="-120"/>
              </a:rPr>
              <a:t>class is A.</a:t>
            </a:r>
          </a:p>
          <a:p>
            <a:pPr algn="just">
              <a:lnSpc>
                <a:spcPct val="130000"/>
              </a:lnSpc>
            </a:pPr>
            <a:r>
              <a:rPr lang="en-US" altLang="zh-TW" sz="2400">
                <a:solidFill>
                  <a:schemeClr val="hlink"/>
                </a:solidFill>
                <a:latin typeface="Arial Unicode MS" pitchFamily="34" charset="-128"/>
                <a:ea typeface="新細明體" panose="02020500000000000000" pitchFamily="18" charset="-120"/>
              </a:rPr>
              <a:t>d.	</a:t>
            </a:r>
            <a:r>
              <a:rPr lang="en-US" altLang="zh-TW" sz="2400">
                <a:latin typeface="Arial Unicode MS" pitchFamily="34" charset="-128"/>
                <a:ea typeface="新細明體" panose="02020500000000000000" pitchFamily="18" charset="-120"/>
              </a:rPr>
              <a:t>The first byte is 252 (between 240 and 255); the </a:t>
            </a:r>
            <a:r>
              <a:rPr lang="en-US" altLang="zh-TW" sz="2400">
                <a:solidFill>
                  <a:srgbClr val="C00000"/>
                </a:solidFill>
                <a:latin typeface="Arial Unicode MS" pitchFamily="34" charset="-128"/>
                <a:ea typeface="新細明體" panose="02020500000000000000" pitchFamily="18" charset="-120"/>
              </a:rPr>
              <a:t>class is E.</a:t>
            </a:r>
          </a:p>
        </p:txBody>
      </p:sp>
      <p:grpSp>
        <p:nvGrpSpPr>
          <p:cNvPr id="63493" name="Group 3">
            <a:extLst>
              <a:ext uri="{FF2B5EF4-FFF2-40B4-BE49-F238E27FC236}">
                <a16:creationId xmlns:a16="http://schemas.microsoft.com/office/drawing/2014/main" id="{A68FD214-8F46-4AD1-B2AC-9A7EC368CE17}"/>
              </a:ext>
            </a:extLst>
          </p:cNvPr>
          <p:cNvGrpSpPr>
            <a:grpSpLocks/>
          </p:cNvGrpSpPr>
          <p:nvPr/>
        </p:nvGrpSpPr>
        <p:grpSpPr bwMode="auto">
          <a:xfrm>
            <a:off x="0" y="0"/>
            <a:ext cx="9144000" cy="609600"/>
            <a:chOff x="0" y="2448"/>
            <a:chExt cx="5760" cy="384"/>
          </a:xfrm>
        </p:grpSpPr>
        <p:sp>
          <p:nvSpPr>
            <p:cNvPr id="63496" name="Rectangle 4">
              <a:extLst>
                <a:ext uri="{FF2B5EF4-FFF2-40B4-BE49-F238E27FC236}">
                  <a16:creationId xmlns:a16="http://schemas.microsoft.com/office/drawing/2014/main" id="{9DC90288-D24D-4049-954E-F32B9F1E622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2341" name="Text Box 5">
              <a:extLst>
                <a:ext uri="{FF2B5EF4-FFF2-40B4-BE49-F238E27FC236}">
                  <a16:creationId xmlns:a16="http://schemas.microsoft.com/office/drawing/2014/main" id="{8566B1AF-E620-4AF0-AC92-3093DB466AF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5.11</a:t>
              </a:r>
              <a:endParaRPr lang="en-US" altLang="zh-TW" sz="3200" i="1">
                <a:solidFill>
                  <a:schemeClr val="bg1"/>
                </a:solidFill>
                <a:latin typeface="Times New Roman" panose="02020603050405020304" pitchFamily="18" charset="0"/>
                <a:ea typeface="新細明體" pitchFamily="18" charset="-120"/>
              </a:endParaRPr>
            </a:p>
          </p:txBody>
        </p:sp>
      </p:grpSp>
      <p:pic>
        <p:nvPicPr>
          <p:cNvPr id="63494" name="Picture 1">
            <a:extLst>
              <a:ext uri="{FF2B5EF4-FFF2-40B4-BE49-F238E27FC236}">
                <a16:creationId xmlns:a16="http://schemas.microsoft.com/office/drawing/2014/main" id="{BA58BBE5-690E-4AF4-97EA-D7108BE01E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838" y="2057400"/>
            <a:ext cx="4786312"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Rectangle 8">
            <a:extLst>
              <a:ext uri="{FF2B5EF4-FFF2-40B4-BE49-F238E27FC236}">
                <a16:creationId xmlns:a16="http://schemas.microsoft.com/office/drawing/2014/main" id="{D891D3D8-C599-4521-8EFA-8E2EBEC78216}"/>
              </a:ext>
            </a:extLst>
          </p:cNvPr>
          <p:cNvSpPr>
            <a:spLocks noChangeArrowheads="1"/>
          </p:cNvSpPr>
          <p:nvPr/>
        </p:nvSpPr>
        <p:spPr bwMode="auto">
          <a:xfrm>
            <a:off x="4556125" y="1600200"/>
            <a:ext cx="414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First Octet value range for Classes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頁尾版面配置區 1">
            <a:extLst>
              <a:ext uri="{FF2B5EF4-FFF2-40B4-BE49-F238E27FC236}">
                <a16:creationId xmlns:a16="http://schemas.microsoft.com/office/drawing/2014/main" id="{F13D27A6-37BE-486D-8A26-151EE6B354B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5539" name="投影片編號版面配置區 2">
            <a:extLst>
              <a:ext uri="{FF2B5EF4-FFF2-40B4-BE49-F238E27FC236}">
                <a16:creationId xmlns:a16="http://schemas.microsoft.com/office/drawing/2014/main" id="{64E3CC92-F4AB-4FB8-812B-2B9452ACAF1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B54A51F-578A-4934-B068-FBCC73AA7839}" type="slidenum">
              <a:rPr lang="en-US" altLang="zh-TW" b="0" smtClean="0"/>
              <a:pPr/>
              <a:t>31</a:t>
            </a:fld>
            <a:endParaRPr lang="en-US" altLang="zh-TW" b="0"/>
          </a:p>
        </p:txBody>
      </p:sp>
      <p:sp>
        <p:nvSpPr>
          <p:cNvPr id="65540" name="Text Box 2">
            <a:extLst>
              <a:ext uri="{FF2B5EF4-FFF2-40B4-BE49-F238E27FC236}">
                <a16:creationId xmlns:a16="http://schemas.microsoft.com/office/drawing/2014/main" id="{60457B3B-4D1E-4C48-9F1F-E9D570B8A1D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00FF"/>
                </a:solidFill>
                <a:latin typeface="Times New Roman" panose="02020603050405020304" pitchFamily="18" charset="0"/>
              </a:rPr>
              <a:t>Figure 5.8</a:t>
            </a:r>
            <a:r>
              <a:rPr lang="en-US" altLang="en-US" dirty="0">
                <a:solidFill>
                  <a:schemeClr val="accent2"/>
                </a:solidFill>
                <a:latin typeface="Times New Roman" panose="02020603050405020304" pitchFamily="18" charset="0"/>
              </a:rPr>
              <a:t>    </a:t>
            </a:r>
            <a:r>
              <a:rPr lang="en-US" altLang="en-US" i="1" dirty="0">
                <a:latin typeface="Times New Roman" panose="02020603050405020304" pitchFamily="18" charset="0"/>
              </a:rPr>
              <a:t>Netid and </a:t>
            </a:r>
            <a:r>
              <a:rPr lang="en-US" altLang="en-US" i="1" dirty="0" err="1">
                <a:latin typeface="Times New Roman" panose="02020603050405020304" pitchFamily="18" charset="0"/>
              </a:rPr>
              <a:t>hostid</a:t>
            </a:r>
            <a:endParaRPr lang="en-US" altLang="en-US" i="1" dirty="0">
              <a:latin typeface="Times New Roman" panose="02020603050405020304" pitchFamily="18" charset="0"/>
            </a:endParaRPr>
          </a:p>
        </p:txBody>
      </p:sp>
      <p:sp>
        <p:nvSpPr>
          <p:cNvPr id="65541" name="Rectangle 3">
            <a:extLst>
              <a:ext uri="{FF2B5EF4-FFF2-40B4-BE49-F238E27FC236}">
                <a16:creationId xmlns:a16="http://schemas.microsoft.com/office/drawing/2014/main" id="{9A3D611A-7EF1-41AE-8DD5-2DA7A1FB032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2" name="Rectangle 4">
            <a:extLst>
              <a:ext uri="{FF2B5EF4-FFF2-40B4-BE49-F238E27FC236}">
                <a16:creationId xmlns:a16="http://schemas.microsoft.com/office/drawing/2014/main" id="{097BFC0E-A30C-4015-9190-F1F97C69591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3" name="Rectangle 5">
            <a:extLst>
              <a:ext uri="{FF2B5EF4-FFF2-40B4-BE49-F238E27FC236}">
                <a16:creationId xmlns:a16="http://schemas.microsoft.com/office/drawing/2014/main" id="{81DC48A9-B5D4-437D-9455-370A850AB13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4" name="Rectangle 6">
            <a:extLst>
              <a:ext uri="{FF2B5EF4-FFF2-40B4-BE49-F238E27FC236}">
                <a16:creationId xmlns:a16="http://schemas.microsoft.com/office/drawing/2014/main" id="{4A306986-183C-4593-AA1D-3B6DAD07BC8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5" name="Rectangle 7">
            <a:extLst>
              <a:ext uri="{FF2B5EF4-FFF2-40B4-BE49-F238E27FC236}">
                <a16:creationId xmlns:a16="http://schemas.microsoft.com/office/drawing/2014/main" id="{A9F0D466-231A-40E0-93E7-322FB490CEB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6" name="Rectangle 8">
            <a:extLst>
              <a:ext uri="{FF2B5EF4-FFF2-40B4-BE49-F238E27FC236}">
                <a16:creationId xmlns:a16="http://schemas.microsoft.com/office/drawing/2014/main" id="{0D962086-1FF2-40AB-8456-F1CF16821BA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5547" name="Rectangle 9">
            <a:extLst>
              <a:ext uri="{FF2B5EF4-FFF2-40B4-BE49-F238E27FC236}">
                <a16:creationId xmlns:a16="http://schemas.microsoft.com/office/drawing/2014/main" id="{41740384-6B25-499E-84F7-28719CF156F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65548" name="Group 2">
            <a:extLst>
              <a:ext uri="{FF2B5EF4-FFF2-40B4-BE49-F238E27FC236}">
                <a16:creationId xmlns:a16="http://schemas.microsoft.com/office/drawing/2014/main" id="{EA4A163A-9B4A-488A-A41A-F99C114CEE75}"/>
              </a:ext>
            </a:extLst>
          </p:cNvPr>
          <p:cNvGrpSpPr>
            <a:grpSpLocks/>
          </p:cNvGrpSpPr>
          <p:nvPr/>
        </p:nvGrpSpPr>
        <p:grpSpPr bwMode="auto">
          <a:xfrm>
            <a:off x="609600" y="1905000"/>
            <a:ext cx="7751763" cy="3657600"/>
            <a:chOff x="609600" y="1905000"/>
            <a:chExt cx="7751763" cy="3657600"/>
          </a:xfrm>
        </p:grpSpPr>
        <p:pic>
          <p:nvPicPr>
            <p:cNvPr id="65550" name="Picture 12">
              <a:extLst>
                <a:ext uri="{FF2B5EF4-FFF2-40B4-BE49-F238E27FC236}">
                  <a16:creationId xmlns:a16="http://schemas.microsoft.com/office/drawing/2014/main" id="{0ED4056E-B611-43A5-ADBD-371785705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1" name="Picture 13">
              <a:extLst>
                <a:ext uri="{FF2B5EF4-FFF2-40B4-BE49-F238E27FC236}">
                  <a16:creationId xmlns:a16="http://schemas.microsoft.com/office/drawing/2014/main" id="{6BCA5529-7AF3-454E-A8B2-95555F49B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302327"/>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2" name="Picture 14">
              <a:extLst>
                <a:ext uri="{FF2B5EF4-FFF2-40B4-BE49-F238E27FC236}">
                  <a16:creationId xmlns:a16="http://schemas.microsoft.com/office/drawing/2014/main" id="{E903519A-2FB1-4BFF-B51A-8C07C27F44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0068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3" name="Picture 16">
              <a:extLst>
                <a:ext uri="{FF2B5EF4-FFF2-40B4-BE49-F238E27FC236}">
                  <a16:creationId xmlns:a16="http://schemas.microsoft.com/office/drawing/2014/main" id="{32216D3A-6B98-4D2A-AA1F-CD4DAC994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6386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4" name="Picture 17">
              <a:extLst>
                <a:ext uri="{FF2B5EF4-FFF2-40B4-BE49-F238E27FC236}">
                  <a16:creationId xmlns:a16="http://schemas.microsoft.com/office/drawing/2014/main" id="{48C8244F-EDA0-444D-9FD6-48A52FD5F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2720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55" name="Picture 18">
              <a:extLst>
                <a:ext uri="{FF2B5EF4-FFF2-40B4-BE49-F238E27FC236}">
                  <a16:creationId xmlns:a16="http://schemas.microsoft.com/office/drawing/2014/main" id="{010BCEC3-1216-490D-867C-EB8E9F65CB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19050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5549" name="Rectangle 1">
            <a:extLst>
              <a:ext uri="{FF2B5EF4-FFF2-40B4-BE49-F238E27FC236}">
                <a16:creationId xmlns:a16="http://schemas.microsoft.com/office/drawing/2014/main" id="{2F8791DF-13B3-42DF-8F55-A2E7909A43F9}"/>
              </a:ext>
            </a:extLst>
          </p:cNvPr>
          <p:cNvSpPr>
            <a:spLocks noChangeArrowheads="1"/>
          </p:cNvSpPr>
          <p:nvPr/>
        </p:nvSpPr>
        <p:spPr bwMode="auto">
          <a:xfrm>
            <a:off x="342900" y="1085850"/>
            <a:ext cx="853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t>IP address in classes A, B, and C is divided into </a:t>
            </a:r>
            <a:r>
              <a:rPr lang="en-US" altLang="en-US" sz="2000" dirty="0" err="1">
                <a:solidFill>
                  <a:srgbClr val="F20000"/>
                </a:solidFill>
              </a:rPr>
              <a:t>netid</a:t>
            </a:r>
            <a:r>
              <a:rPr lang="en-US" altLang="en-US" sz="2000" dirty="0"/>
              <a:t> and </a:t>
            </a:r>
            <a:r>
              <a:rPr lang="en-US" altLang="en-US" sz="2000" dirty="0" err="1">
                <a:solidFill>
                  <a:srgbClr val="F20000"/>
                </a:solidFill>
              </a:rPr>
              <a:t>hostid</a:t>
            </a:r>
            <a:endParaRPr lang="en-US" altLang="en-US" sz="2000" dirty="0">
              <a:solidFill>
                <a:srgbClr val="F20000"/>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頁尾版面配置區 1">
            <a:extLst>
              <a:ext uri="{FF2B5EF4-FFF2-40B4-BE49-F238E27FC236}">
                <a16:creationId xmlns:a16="http://schemas.microsoft.com/office/drawing/2014/main" id="{6E8E6174-DD12-42E0-851C-CA9403519ED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7587" name="投影片編號版面配置區 2">
            <a:extLst>
              <a:ext uri="{FF2B5EF4-FFF2-40B4-BE49-F238E27FC236}">
                <a16:creationId xmlns:a16="http://schemas.microsoft.com/office/drawing/2014/main" id="{D6F54C0B-028A-4512-9F0F-FEDD478A685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0BECCED-A47C-46B5-87F0-11C31E28BC9A}" type="slidenum">
              <a:rPr lang="en-US" altLang="zh-TW" b="0" smtClean="0"/>
              <a:pPr/>
              <a:t>32</a:t>
            </a:fld>
            <a:endParaRPr lang="en-US" altLang="zh-TW" b="0"/>
          </a:p>
        </p:txBody>
      </p:sp>
      <p:sp>
        <p:nvSpPr>
          <p:cNvPr id="67588" name="Text Box 2">
            <a:extLst>
              <a:ext uri="{FF2B5EF4-FFF2-40B4-BE49-F238E27FC236}">
                <a16:creationId xmlns:a16="http://schemas.microsoft.com/office/drawing/2014/main" id="{C6053FC8-66F7-4476-8908-4D6251EC6DF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a:t>
            </a:r>
            <a:r>
              <a:rPr lang="en-US" altLang="en-US" i="1">
                <a:solidFill>
                  <a:srgbClr val="C00000"/>
                </a:solidFill>
                <a:latin typeface="Times New Roman" panose="02020603050405020304" pitchFamily="18" charset="0"/>
              </a:rPr>
              <a:t>Class A</a:t>
            </a:r>
          </a:p>
        </p:txBody>
      </p:sp>
      <p:sp>
        <p:nvSpPr>
          <p:cNvPr id="67589" name="Rectangle 3">
            <a:extLst>
              <a:ext uri="{FF2B5EF4-FFF2-40B4-BE49-F238E27FC236}">
                <a16:creationId xmlns:a16="http://schemas.microsoft.com/office/drawing/2014/main" id="{F80B21AB-42F0-48A9-B69D-46B4189CD70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0" name="Rectangle 4">
            <a:extLst>
              <a:ext uri="{FF2B5EF4-FFF2-40B4-BE49-F238E27FC236}">
                <a16:creationId xmlns:a16="http://schemas.microsoft.com/office/drawing/2014/main" id="{44CDADF4-E6D8-4E1E-9C69-73015C42F64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1" name="Rectangle 5">
            <a:extLst>
              <a:ext uri="{FF2B5EF4-FFF2-40B4-BE49-F238E27FC236}">
                <a16:creationId xmlns:a16="http://schemas.microsoft.com/office/drawing/2014/main" id="{83F16900-447B-439A-8656-E2C4D41653E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2" name="Rectangle 6">
            <a:extLst>
              <a:ext uri="{FF2B5EF4-FFF2-40B4-BE49-F238E27FC236}">
                <a16:creationId xmlns:a16="http://schemas.microsoft.com/office/drawing/2014/main" id="{8AE6762A-4AAC-4DBE-87E8-08AA3F2C13A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3" name="Rectangle 7">
            <a:extLst>
              <a:ext uri="{FF2B5EF4-FFF2-40B4-BE49-F238E27FC236}">
                <a16:creationId xmlns:a16="http://schemas.microsoft.com/office/drawing/2014/main" id="{21E33832-C82C-4B6D-B8ED-77D26C5EA29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4" name="Rectangle 8">
            <a:extLst>
              <a:ext uri="{FF2B5EF4-FFF2-40B4-BE49-F238E27FC236}">
                <a16:creationId xmlns:a16="http://schemas.microsoft.com/office/drawing/2014/main" id="{63D47571-3024-42D8-8A24-B5117F5B184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7595" name="Rectangle 9">
            <a:extLst>
              <a:ext uri="{FF2B5EF4-FFF2-40B4-BE49-F238E27FC236}">
                <a16:creationId xmlns:a16="http://schemas.microsoft.com/office/drawing/2014/main" id="{AB0B762C-19C8-4F4D-86F1-86DF49557AB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7596" name="Picture 10">
            <a:extLst>
              <a:ext uri="{FF2B5EF4-FFF2-40B4-BE49-F238E27FC236}">
                <a16:creationId xmlns:a16="http://schemas.microsoft.com/office/drawing/2014/main" id="{7C9E3C63-FF7B-4A4B-AA3C-47795549C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8" y="2947988"/>
            <a:ext cx="8647112" cy="187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97" name="Rectangle 1">
            <a:extLst>
              <a:ext uri="{FF2B5EF4-FFF2-40B4-BE49-F238E27FC236}">
                <a16:creationId xmlns:a16="http://schemas.microsoft.com/office/drawing/2014/main" id="{F492CCF9-413A-4B5C-B143-19E243C0F8AE}"/>
              </a:ext>
            </a:extLst>
          </p:cNvPr>
          <p:cNvSpPr>
            <a:spLocks noChangeArrowheads="1"/>
          </p:cNvSpPr>
          <p:nvPr/>
        </p:nvSpPr>
        <p:spPr bwMode="auto">
          <a:xfrm>
            <a:off x="1747838" y="879475"/>
            <a:ext cx="5770562"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en-US" sz="2000" b="0">
                <a:latin typeface="Times New Roman" panose="02020603050405020304" pitchFamily="18" charset="0"/>
              </a:rPr>
              <a:t>One problem with classful addressing is that each </a:t>
            </a:r>
            <a:r>
              <a:rPr lang="en-US" altLang="en-US" sz="2000">
                <a:solidFill>
                  <a:srgbClr val="0070C0"/>
                </a:solidFill>
                <a:latin typeface="Times New Roman" panose="02020603050405020304" pitchFamily="18" charset="0"/>
              </a:rPr>
              <a:t>class is divided into a fixed number of blocks </a:t>
            </a:r>
            <a:r>
              <a:rPr lang="en-US" altLang="en-US" sz="2000" b="0">
                <a:latin typeface="Times New Roman" panose="02020603050405020304" pitchFamily="18" charset="0"/>
              </a:rPr>
              <a:t>with </a:t>
            </a:r>
            <a:r>
              <a:rPr lang="en-US" altLang="en-US" sz="2000">
                <a:solidFill>
                  <a:srgbClr val="C00000"/>
                </a:solidFill>
                <a:latin typeface="Times New Roman" panose="02020603050405020304" pitchFamily="18" charset="0"/>
              </a:rPr>
              <a:t>each block having a fixed size.</a:t>
            </a:r>
            <a:endParaRPr lang="en-US" altLang="en-US" sz="2000">
              <a:solidFill>
                <a:srgbClr val="C00000"/>
              </a:solidFill>
            </a:endParaRPr>
          </a:p>
        </p:txBody>
      </p:sp>
      <p:sp>
        <p:nvSpPr>
          <p:cNvPr id="67598" name="Rectangle 1">
            <a:extLst>
              <a:ext uri="{FF2B5EF4-FFF2-40B4-BE49-F238E27FC236}">
                <a16:creationId xmlns:a16="http://schemas.microsoft.com/office/drawing/2014/main" id="{813CDA59-AB69-4605-8172-C1E5B923624F}"/>
              </a:ext>
            </a:extLst>
          </p:cNvPr>
          <p:cNvSpPr>
            <a:spLocks noChangeArrowheads="1"/>
          </p:cNvSpPr>
          <p:nvPr/>
        </p:nvSpPr>
        <p:spPr bwMode="auto">
          <a:xfrm>
            <a:off x="701675" y="5076825"/>
            <a:ext cx="79232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2000"/>
              </a:lnSpc>
            </a:pPr>
            <a:r>
              <a:rPr lang="en-US" altLang="zh-TW" dirty="0">
                <a:latin typeface="Calibri" panose="020F0502020204030204" pitchFamily="34" charset="0"/>
                <a:ea typeface="新細明體" panose="02020500000000000000" pitchFamily="18" charset="-120"/>
                <a:cs typeface="Calibri" panose="020F0502020204030204" pitchFamily="34" charset="0"/>
              </a:rPr>
              <a:t>Each of </a:t>
            </a:r>
            <a:r>
              <a:rPr lang="en-US" altLang="zh-TW" dirty="0">
                <a:solidFill>
                  <a:srgbClr val="D6321C"/>
                </a:solidFill>
                <a:latin typeface="Calibri" panose="020F0502020204030204" pitchFamily="34" charset="0"/>
                <a:ea typeface="新細明體" panose="02020500000000000000" pitchFamily="18" charset="-120"/>
                <a:cs typeface="Calibri" panose="020F0502020204030204" pitchFamily="34" charset="0"/>
              </a:rPr>
              <a:t>128</a:t>
            </a:r>
            <a:r>
              <a:rPr lang="en-US" altLang="zh-TW" dirty="0">
                <a:latin typeface="Calibri" panose="020F0502020204030204" pitchFamily="34" charset="0"/>
                <a:ea typeface="新細明體" panose="02020500000000000000" pitchFamily="18" charset="-120"/>
                <a:cs typeface="Calibri" panose="020F0502020204030204" pitchFamily="34" charset="0"/>
              </a:rPr>
              <a:t> blocks are containing  large number of addresses.</a:t>
            </a:r>
          </a:p>
          <a:p>
            <a:pPr>
              <a:lnSpc>
                <a:spcPct val="112000"/>
              </a:lnSpc>
            </a:pPr>
            <a:r>
              <a:rPr lang="en-US" altLang="zh-TW" dirty="0">
                <a:latin typeface="Calibri" panose="020F0502020204030204" pitchFamily="34" charset="0"/>
                <a:ea typeface="新細明體" panose="02020500000000000000" pitchFamily="18" charset="-120"/>
                <a:cs typeface="Calibri" panose="020F0502020204030204" pitchFamily="34" charset="0"/>
              </a:rPr>
              <a:t>Means every </a:t>
            </a:r>
            <a:r>
              <a:rPr lang="en-US" altLang="zh-TW" dirty="0" err="1">
                <a:solidFill>
                  <a:srgbClr val="D6321C"/>
                </a:solidFill>
                <a:latin typeface="Calibri" panose="020F0502020204030204" pitchFamily="34" charset="0"/>
                <a:ea typeface="新細明體" panose="02020500000000000000" pitchFamily="18" charset="-120"/>
                <a:cs typeface="Calibri" panose="020F0502020204030204" pitchFamily="34" charset="0"/>
              </a:rPr>
              <a:t>netid</a:t>
            </a:r>
            <a:r>
              <a:rPr lang="en-US" altLang="zh-TW" dirty="0">
                <a:latin typeface="Calibri" panose="020F0502020204030204" pitchFamily="34" charset="0"/>
                <a:ea typeface="新細明體" panose="02020500000000000000" pitchFamily="18" charset="-120"/>
                <a:cs typeface="Calibri" panose="020F0502020204030204" pitchFamily="34" charset="0"/>
              </a:rPr>
              <a:t> has large number of </a:t>
            </a:r>
            <a:r>
              <a:rPr lang="en-US" altLang="zh-TW" dirty="0" err="1">
                <a:solidFill>
                  <a:srgbClr val="D6321C"/>
                </a:solidFill>
                <a:latin typeface="Calibri" panose="020F0502020204030204" pitchFamily="34" charset="0"/>
                <a:ea typeface="新細明體" panose="02020500000000000000" pitchFamily="18" charset="-120"/>
                <a:cs typeface="Calibri" panose="020F0502020204030204" pitchFamily="34" charset="0"/>
              </a:rPr>
              <a:t>hostids</a:t>
            </a:r>
            <a:r>
              <a:rPr lang="en-US" altLang="zh-TW" dirty="0">
                <a:solidFill>
                  <a:srgbClr val="D6321C"/>
                </a:solidFill>
                <a:latin typeface="Calibri" panose="020F0502020204030204" pitchFamily="34" charset="0"/>
                <a:ea typeface="新細明體" panose="02020500000000000000" pitchFamily="18" charset="-120"/>
                <a:cs typeface="Calibri" panose="020F0502020204030204" pitchFamily="34" charset="0"/>
              </a:rPr>
              <a:t> </a:t>
            </a:r>
            <a:r>
              <a:rPr lang="en-US" altLang="zh-TW" dirty="0">
                <a:latin typeface="Calibri" panose="020F0502020204030204" pitchFamily="34" charset="0"/>
                <a:ea typeface="新細明體" panose="02020500000000000000" pitchFamily="18" charset="-120"/>
                <a:cs typeface="Calibri" panose="020F0502020204030204" pitchFamily="34" charset="0"/>
              </a:rPr>
              <a:t>(IPs for hosts) which is very large for any network. So many go waste.</a:t>
            </a:r>
            <a:endParaRPr lang="zh-TW" altLang="zh-TW" dirty="0">
              <a:latin typeface="Calibri" panose="020F0502020204030204" pitchFamily="34" charset="0"/>
              <a:ea typeface="新細明體" panose="02020500000000000000" pitchFamily="18" charset="-120"/>
              <a:cs typeface="Calibri" panose="020F0502020204030204" pitchFamily="3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頁尾版面配置區 1">
            <a:extLst>
              <a:ext uri="{FF2B5EF4-FFF2-40B4-BE49-F238E27FC236}">
                <a16:creationId xmlns:a16="http://schemas.microsoft.com/office/drawing/2014/main" id="{14412584-934F-425C-AE1A-B72A76176EA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9635" name="投影片編號版面配置區 2">
            <a:extLst>
              <a:ext uri="{FF2B5EF4-FFF2-40B4-BE49-F238E27FC236}">
                <a16:creationId xmlns:a16="http://schemas.microsoft.com/office/drawing/2014/main" id="{B01527A7-1836-4C90-B68C-50BDB627143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0B3E47-31B3-40A7-9F97-28ED215EEA4E}" type="slidenum">
              <a:rPr lang="en-US" altLang="zh-TW" b="0" smtClean="0"/>
              <a:pPr/>
              <a:t>33</a:t>
            </a:fld>
            <a:endParaRPr lang="en-US" altLang="zh-TW" b="0"/>
          </a:p>
        </p:txBody>
      </p:sp>
      <p:sp>
        <p:nvSpPr>
          <p:cNvPr id="69636" name="Rectangle 2">
            <a:extLst>
              <a:ext uri="{FF2B5EF4-FFF2-40B4-BE49-F238E27FC236}">
                <a16:creationId xmlns:a16="http://schemas.microsoft.com/office/drawing/2014/main" id="{212B9B2A-6B5F-4F1D-A8EF-31C35C91992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37" name="Rectangle 3">
            <a:extLst>
              <a:ext uri="{FF2B5EF4-FFF2-40B4-BE49-F238E27FC236}">
                <a16:creationId xmlns:a16="http://schemas.microsoft.com/office/drawing/2014/main" id="{FCA9B194-8FE9-4BE4-AD5E-4391D3A2F94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38" name="Rectangle 4">
            <a:extLst>
              <a:ext uri="{FF2B5EF4-FFF2-40B4-BE49-F238E27FC236}">
                <a16:creationId xmlns:a16="http://schemas.microsoft.com/office/drawing/2014/main" id="{0B35FB15-8FEE-4137-9128-0421B0A97C2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39" name="Rectangle 5">
            <a:extLst>
              <a:ext uri="{FF2B5EF4-FFF2-40B4-BE49-F238E27FC236}">
                <a16:creationId xmlns:a16="http://schemas.microsoft.com/office/drawing/2014/main" id="{9B312346-3A8A-49E2-BD76-08C2A0CD7B1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0" name="Rectangle 6">
            <a:extLst>
              <a:ext uri="{FF2B5EF4-FFF2-40B4-BE49-F238E27FC236}">
                <a16:creationId xmlns:a16="http://schemas.microsoft.com/office/drawing/2014/main" id="{1566F156-468C-4B57-B5CF-DC02F8B8748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1" name="Rectangle 7">
            <a:extLst>
              <a:ext uri="{FF2B5EF4-FFF2-40B4-BE49-F238E27FC236}">
                <a16:creationId xmlns:a16="http://schemas.microsoft.com/office/drawing/2014/main" id="{2E14A9CF-CED0-4841-801A-E8FC58BCAFC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9642" name="Rectangle 8">
            <a:extLst>
              <a:ext uri="{FF2B5EF4-FFF2-40B4-BE49-F238E27FC236}">
                <a16:creationId xmlns:a16="http://schemas.microsoft.com/office/drawing/2014/main" id="{B8091569-F00F-4CA2-B885-C96D2A7D216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089" name="Line 9">
            <a:extLst>
              <a:ext uri="{FF2B5EF4-FFF2-40B4-BE49-F238E27FC236}">
                <a16:creationId xmlns:a16="http://schemas.microsoft.com/office/drawing/2014/main" id="{45D7F0E3-245E-4EA4-960D-08840228B7BF}"/>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2090" name="Line 10">
            <a:extLst>
              <a:ext uri="{FF2B5EF4-FFF2-40B4-BE49-F238E27FC236}">
                <a16:creationId xmlns:a16="http://schemas.microsoft.com/office/drawing/2014/main" id="{6AC876EB-291C-4B52-AEF9-5244D0C862C3}"/>
              </a:ext>
            </a:extLst>
          </p:cNvPr>
          <p:cNvSpPr>
            <a:spLocks noChangeShapeType="1"/>
          </p:cNvSpPr>
          <p:nvPr/>
        </p:nvSpPr>
        <p:spPr bwMode="auto">
          <a:xfrm>
            <a:off x="609600" y="43005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2091" name="Rectangle 11">
            <a:extLst>
              <a:ext uri="{FF2B5EF4-FFF2-40B4-BE49-F238E27FC236}">
                <a16:creationId xmlns:a16="http://schemas.microsoft.com/office/drawing/2014/main" id="{9D719BCA-49E0-4982-93BD-89C6441E1E7C}"/>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Millions of class A addresses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chemeClr val="bg1"/>
                </a:solidFill>
                <a:latin typeface="Arial" panose="020B0604020202020204" pitchFamily="34" charset="0"/>
                <a:ea typeface="新細明體" panose="02020500000000000000" pitchFamily="18" charset="-120"/>
              </a:rPr>
              <a:t>are wasted.</a:t>
            </a:r>
          </a:p>
        </p:txBody>
      </p:sp>
      <p:grpSp>
        <p:nvGrpSpPr>
          <p:cNvPr id="942092" name="Group 12">
            <a:extLst>
              <a:ext uri="{FF2B5EF4-FFF2-40B4-BE49-F238E27FC236}">
                <a16:creationId xmlns:a16="http://schemas.microsoft.com/office/drawing/2014/main" id="{0B5CD53E-4591-44F2-8662-A1F259D884D4}"/>
              </a:ext>
            </a:extLst>
          </p:cNvPr>
          <p:cNvGrpSpPr>
            <a:grpSpLocks/>
          </p:cNvGrpSpPr>
          <p:nvPr/>
        </p:nvGrpSpPr>
        <p:grpSpPr bwMode="auto">
          <a:xfrm>
            <a:off x="609600" y="2438400"/>
            <a:ext cx="1143000" cy="566738"/>
            <a:chOff x="1200" y="1248"/>
            <a:chExt cx="720" cy="357"/>
          </a:xfrm>
        </p:grpSpPr>
        <p:pic>
          <p:nvPicPr>
            <p:cNvPr id="69647" name="Picture 13">
              <a:extLst>
                <a:ext uri="{FF2B5EF4-FFF2-40B4-BE49-F238E27FC236}">
                  <a16:creationId xmlns:a16="http://schemas.microsoft.com/office/drawing/2014/main" id="{E77BBE88-AE77-4856-BA74-4DE53E5A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648" name="Text Box 14">
              <a:extLst>
                <a:ext uri="{FF2B5EF4-FFF2-40B4-BE49-F238E27FC236}">
                  <a16:creationId xmlns:a16="http://schemas.microsoft.com/office/drawing/2014/main" id="{17532794-9540-4740-AB24-CA56E83E61B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09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209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2089"/>
                                        </p:tgtEl>
                                        <p:attrNameLst>
                                          <p:attrName>style.visibility</p:attrName>
                                        </p:attrNameLst>
                                      </p:cBhvr>
                                      <p:to>
                                        <p:strVal val="visible"/>
                                      </p:to>
                                    </p:set>
                                    <p:animEffect transition="in" filter="checkerboard(across)">
                                      <p:cBhvr>
                                        <p:cTn id="13" dur="500"/>
                                        <p:tgtEl>
                                          <p:spTgt spid="94208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2090"/>
                                        </p:tgtEl>
                                        <p:attrNameLst>
                                          <p:attrName>style.visibility</p:attrName>
                                        </p:attrNameLst>
                                      </p:cBhvr>
                                      <p:to>
                                        <p:strVal val="visible"/>
                                      </p:to>
                                    </p:set>
                                    <p:animEffect transition="in" filter="checkerboard(across)">
                                      <p:cBhvr>
                                        <p:cTn id="17" dur="500"/>
                                        <p:tgtEl>
                                          <p:spTgt spid="94209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2091"/>
                                        </p:tgtEl>
                                        <p:attrNameLst>
                                          <p:attrName>style.visibility</p:attrName>
                                        </p:attrNameLst>
                                      </p:cBhvr>
                                      <p:to>
                                        <p:strVal val="visible"/>
                                      </p:to>
                                    </p:set>
                                    <p:animEffect transition="in" filter="checkerboard(across)">
                                      <p:cBhvr>
                                        <p:cTn id="21" dur="500"/>
                                        <p:tgtEl>
                                          <p:spTgt spid="942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09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頁尾版面配置區 1">
            <a:extLst>
              <a:ext uri="{FF2B5EF4-FFF2-40B4-BE49-F238E27FC236}">
                <a16:creationId xmlns:a16="http://schemas.microsoft.com/office/drawing/2014/main" id="{4759380B-CA8C-4443-9023-56871465978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1683" name="投影片編號版面配置區 2">
            <a:extLst>
              <a:ext uri="{FF2B5EF4-FFF2-40B4-BE49-F238E27FC236}">
                <a16:creationId xmlns:a16="http://schemas.microsoft.com/office/drawing/2014/main" id="{DB4A783B-2AE8-4C5F-8D84-39B44D578AB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92491D8-9F66-48E9-9BAD-FFCBBF78CEBF}" type="slidenum">
              <a:rPr lang="en-US" altLang="zh-TW" b="0" smtClean="0"/>
              <a:pPr/>
              <a:t>34</a:t>
            </a:fld>
            <a:endParaRPr lang="en-US" altLang="zh-TW" b="0"/>
          </a:p>
        </p:txBody>
      </p:sp>
      <p:sp>
        <p:nvSpPr>
          <p:cNvPr id="71684" name="Text Box 2">
            <a:extLst>
              <a:ext uri="{FF2B5EF4-FFF2-40B4-BE49-F238E27FC236}">
                <a16:creationId xmlns:a16="http://schemas.microsoft.com/office/drawing/2014/main" id="{AB86B1E5-D879-45A1-BA9A-D82C1E31CF1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a:t>
            </a:r>
            <a:r>
              <a:rPr lang="en-US" altLang="en-US" i="1">
                <a:solidFill>
                  <a:srgbClr val="C00000"/>
                </a:solidFill>
                <a:latin typeface="Times New Roman" panose="02020603050405020304" pitchFamily="18" charset="0"/>
              </a:rPr>
              <a:t>Class B</a:t>
            </a:r>
          </a:p>
        </p:txBody>
      </p:sp>
      <p:sp>
        <p:nvSpPr>
          <p:cNvPr id="71685" name="Rectangle 3">
            <a:extLst>
              <a:ext uri="{FF2B5EF4-FFF2-40B4-BE49-F238E27FC236}">
                <a16:creationId xmlns:a16="http://schemas.microsoft.com/office/drawing/2014/main" id="{5F2835DE-C510-42A3-A121-1D597C5E513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6" name="Rectangle 4">
            <a:extLst>
              <a:ext uri="{FF2B5EF4-FFF2-40B4-BE49-F238E27FC236}">
                <a16:creationId xmlns:a16="http://schemas.microsoft.com/office/drawing/2014/main" id="{D8F535C4-F2DE-42FF-AF1D-FDF1673270E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7" name="Rectangle 5">
            <a:extLst>
              <a:ext uri="{FF2B5EF4-FFF2-40B4-BE49-F238E27FC236}">
                <a16:creationId xmlns:a16="http://schemas.microsoft.com/office/drawing/2014/main" id="{DB8C4BB0-7BAD-4E95-89F3-712E457CE3C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8" name="Rectangle 6">
            <a:extLst>
              <a:ext uri="{FF2B5EF4-FFF2-40B4-BE49-F238E27FC236}">
                <a16:creationId xmlns:a16="http://schemas.microsoft.com/office/drawing/2014/main" id="{0D3DB07C-F8A8-4389-9D23-ABAC730785F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89" name="Rectangle 7">
            <a:extLst>
              <a:ext uri="{FF2B5EF4-FFF2-40B4-BE49-F238E27FC236}">
                <a16:creationId xmlns:a16="http://schemas.microsoft.com/office/drawing/2014/main" id="{2B2937E6-DDAA-4F76-9F06-DDB21E1C227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90" name="Rectangle 8">
            <a:extLst>
              <a:ext uri="{FF2B5EF4-FFF2-40B4-BE49-F238E27FC236}">
                <a16:creationId xmlns:a16="http://schemas.microsoft.com/office/drawing/2014/main" id="{0D8F9775-9307-48E8-8F23-A990D6C5BD3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1691" name="Rectangle 9">
            <a:extLst>
              <a:ext uri="{FF2B5EF4-FFF2-40B4-BE49-F238E27FC236}">
                <a16:creationId xmlns:a16="http://schemas.microsoft.com/office/drawing/2014/main" id="{30BFA647-32EF-4509-909B-D54D286BD84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1692" name="Picture 10">
            <a:extLst>
              <a:ext uri="{FF2B5EF4-FFF2-40B4-BE49-F238E27FC236}">
                <a16:creationId xmlns:a16="http://schemas.microsoft.com/office/drawing/2014/main" id="{3E888BCE-19FB-4A07-A902-C7D53FC0C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 y="2824163"/>
            <a:ext cx="8510588"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3" name="Picture 12">
            <a:extLst>
              <a:ext uri="{FF2B5EF4-FFF2-40B4-BE49-F238E27FC236}">
                <a16:creationId xmlns:a16="http://schemas.microsoft.com/office/drawing/2014/main" id="{E4BF1153-E579-4539-A279-334AF70BD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0" y="1076325"/>
            <a:ext cx="478472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4" name="Rectangle 13">
            <a:extLst>
              <a:ext uri="{FF2B5EF4-FFF2-40B4-BE49-F238E27FC236}">
                <a16:creationId xmlns:a16="http://schemas.microsoft.com/office/drawing/2014/main" id="{C09B5AA0-730F-4C9C-9A38-9AB11A492D81}"/>
              </a:ext>
            </a:extLst>
          </p:cNvPr>
          <p:cNvSpPr>
            <a:spLocks noChangeArrowheads="1"/>
          </p:cNvSpPr>
          <p:nvPr/>
        </p:nvSpPr>
        <p:spPr bwMode="auto">
          <a:xfrm>
            <a:off x="4522788" y="619125"/>
            <a:ext cx="3990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1</a:t>
            </a:r>
            <a:r>
              <a:rPr lang="en-US" altLang="en-US" baseline="30000">
                <a:solidFill>
                  <a:srgbClr val="C00000"/>
                </a:solidFill>
              </a:rPr>
              <a:t>st</a:t>
            </a:r>
            <a:r>
              <a:rPr lang="en-US" altLang="en-US">
                <a:solidFill>
                  <a:srgbClr val="C00000"/>
                </a:solidFill>
              </a:rPr>
              <a:t> Octet value range for Classes</a:t>
            </a:r>
          </a:p>
        </p:txBody>
      </p:sp>
      <p:grpSp>
        <p:nvGrpSpPr>
          <p:cNvPr id="71695" name="Group 2">
            <a:extLst>
              <a:ext uri="{FF2B5EF4-FFF2-40B4-BE49-F238E27FC236}">
                <a16:creationId xmlns:a16="http://schemas.microsoft.com/office/drawing/2014/main" id="{3D8672F3-BAA2-4D61-98D6-7CF25E8D5E53}"/>
              </a:ext>
            </a:extLst>
          </p:cNvPr>
          <p:cNvGrpSpPr>
            <a:grpSpLocks/>
          </p:cNvGrpSpPr>
          <p:nvPr/>
        </p:nvGrpSpPr>
        <p:grpSpPr bwMode="auto">
          <a:xfrm>
            <a:off x="1817688" y="4692650"/>
            <a:ext cx="6380162" cy="1587500"/>
            <a:chOff x="609600" y="1905000"/>
            <a:chExt cx="7751763" cy="3657600"/>
          </a:xfrm>
        </p:grpSpPr>
        <p:pic>
          <p:nvPicPr>
            <p:cNvPr id="71697" name="Picture 12">
              <a:extLst>
                <a:ext uri="{FF2B5EF4-FFF2-40B4-BE49-F238E27FC236}">
                  <a16:creationId xmlns:a16="http://schemas.microsoft.com/office/drawing/2014/main" id="{CA12EC88-A5D1-4A4E-A729-3892D8BE6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7432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8" name="Picture 13">
              <a:extLst>
                <a:ext uri="{FF2B5EF4-FFF2-40B4-BE49-F238E27FC236}">
                  <a16:creationId xmlns:a16="http://schemas.microsoft.com/office/drawing/2014/main" id="{B23D95CF-CFB8-4AA2-9D67-E00040796E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02327"/>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9" name="Picture 14">
              <a:extLst>
                <a:ext uri="{FF2B5EF4-FFF2-40B4-BE49-F238E27FC236}">
                  <a16:creationId xmlns:a16="http://schemas.microsoft.com/office/drawing/2014/main" id="{91B327D8-DDB2-49F5-BB48-9FF8288589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0068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0" name="Picture 16">
              <a:extLst>
                <a:ext uri="{FF2B5EF4-FFF2-40B4-BE49-F238E27FC236}">
                  <a16:creationId xmlns:a16="http://schemas.microsoft.com/office/drawing/2014/main" id="{D2C7A6E8-FFB7-4112-BC40-04CFABA47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6386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1" name="Picture 17">
              <a:extLst>
                <a:ext uri="{FF2B5EF4-FFF2-40B4-BE49-F238E27FC236}">
                  <a16:creationId xmlns:a16="http://schemas.microsoft.com/office/drawing/2014/main" id="{07F4EA39-F9BB-4D54-A185-F73FCDFD6F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52720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2" name="Picture 18">
              <a:extLst>
                <a:ext uri="{FF2B5EF4-FFF2-40B4-BE49-F238E27FC236}">
                  <a16:creationId xmlns:a16="http://schemas.microsoft.com/office/drawing/2014/main" id="{64AF4EA7-9FE4-487F-A699-7A6005EE9F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19050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1696" name="Rectangle 21">
            <a:extLst>
              <a:ext uri="{FF2B5EF4-FFF2-40B4-BE49-F238E27FC236}">
                <a16:creationId xmlns:a16="http://schemas.microsoft.com/office/drawing/2014/main" id="{ECC51660-5292-44EE-9E50-5976E3FF08BF}"/>
              </a:ext>
            </a:extLst>
          </p:cNvPr>
          <p:cNvSpPr>
            <a:spLocks noChangeArrowheads="1"/>
          </p:cNvSpPr>
          <p:nvPr/>
        </p:nvSpPr>
        <p:spPr bwMode="auto">
          <a:xfrm>
            <a:off x="990600" y="1087438"/>
            <a:ext cx="25733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latin typeface="Calibri" panose="020F0502020204030204" pitchFamily="34" charset="0"/>
                <a:cs typeface="Calibri" panose="020F0502020204030204" pitchFamily="34" charset="0"/>
              </a:rPr>
              <a:t>Net ids’s 2 bytes(16 bits),</a:t>
            </a:r>
          </a:p>
          <a:p>
            <a:r>
              <a:rPr lang="en-US" altLang="en-US">
                <a:latin typeface="Calibri" panose="020F0502020204030204" pitchFamily="34" charset="0"/>
                <a:cs typeface="Calibri" panose="020F0502020204030204" pitchFamily="34" charset="0"/>
              </a:rPr>
              <a:t>Leftmost </a:t>
            </a:r>
            <a:r>
              <a:rPr lang="en-US" altLang="en-US">
                <a:solidFill>
                  <a:srgbClr val="D6321C"/>
                </a:solidFill>
                <a:latin typeface="Calibri" panose="020F0502020204030204" pitchFamily="34" charset="0"/>
                <a:cs typeface="Calibri" panose="020F0502020204030204" pitchFamily="34" charset="0"/>
              </a:rPr>
              <a:t>2 </a:t>
            </a:r>
            <a:r>
              <a:rPr lang="en-US" altLang="en-US">
                <a:latin typeface="Calibri" panose="020F0502020204030204" pitchFamily="34" charset="0"/>
                <a:cs typeface="Calibri" panose="020F0502020204030204" pitchFamily="34" charset="0"/>
              </a:rPr>
              <a:t>bits </a:t>
            </a:r>
            <a:r>
              <a:rPr lang="en-US" altLang="en-US">
                <a:solidFill>
                  <a:srgbClr val="D6321C"/>
                </a:solidFill>
                <a:latin typeface="Calibri" panose="020F0502020204030204" pitchFamily="34" charset="0"/>
                <a:cs typeface="Calibri" panose="020F0502020204030204" pitchFamily="34" charset="0"/>
              </a:rPr>
              <a:t>fixed</a:t>
            </a:r>
            <a:r>
              <a:rPr lang="en-US" altLang="en-US">
                <a:latin typeface="Calibri" panose="020F0502020204030204" pitchFamily="34" charset="0"/>
                <a:cs typeface="Calibri" panose="020F0502020204030204" pitchFamily="34" charset="0"/>
              </a:rPr>
              <a:t> </a:t>
            </a:r>
            <a:r>
              <a:rPr lang="en-US" altLang="en-US">
                <a:solidFill>
                  <a:srgbClr val="FF0000"/>
                </a:solidFill>
                <a:latin typeface="Calibri" panose="020F0502020204030204" pitchFamily="34" charset="0"/>
                <a:cs typeface="Calibri" panose="020F0502020204030204" pitchFamily="34" charset="0"/>
              </a:rPr>
              <a:t>10</a:t>
            </a:r>
          </a:p>
          <a:p>
            <a:r>
              <a:rPr lang="en-US" altLang="en-US">
                <a:latin typeface="Calibri" panose="020F0502020204030204" pitchFamily="34" charset="0"/>
                <a:cs typeface="Calibri" panose="020F0502020204030204" pitchFamily="34" charset="0"/>
              </a:rPr>
              <a:t>16-2=14 bits for netids</a:t>
            </a:r>
          </a:p>
          <a:p>
            <a:r>
              <a:rPr lang="en-US" altLang="en-US" sz="2000">
                <a:solidFill>
                  <a:srgbClr val="D6321C"/>
                </a:solidFill>
                <a:latin typeface="Calibri" panose="020F0502020204030204" pitchFamily="34" charset="0"/>
                <a:cs typeface="Calibri" panose="020F0502020204030204" pitchFamily="34" charset="0"/>
              </a:rPr>
              <a:t>2</a:t>
            </a:r>
            <a:r>
              <a:rPr lang="en-US" altLang="en-US" sz="2000" baseline="30000">
                <a:solidFill>
                  <a:srgbClr val="D6321C"/>
                </a:solidFill>
                <a:latin typeface="Calibri" panose="020F0502020204030204" pitchFamily="34" charset="0"/>
                <a:cs typeface="Calibri" panose="020F0502020204030204" pitchFamily="34" charset="0"/>
              </a:rPr>
              <a:t>14</a:t>
            </a:r>
            <a:r>
              <a:rPr lang="en-US" altLang="en-US" sz="2000">
                <a:solidFill>
                  <a:srgbClr val="D6321C"/>
                </a:solidFill>
                <a:latin typeface="Calibri" panose="020F0502020204030204" pitchFamily="34" charset="0"/>
                <a:cs typeface="Calibri" panose="020F0502020204030204" pitchFamily="34" charset="0"/>
              </a:rPr>
              <a:t>= 16384 networks</a:t>
            </a:r>
            <a:r>
              <a:rPr lang="en-US" altLang="en-US" sz="2000">
                <a:latin typeface="Calibri" panose="020F0502020204030204" pitchFamily="34" charset="0"/>
                <a:cs typeface="Calibri" panose="020F0502020204030204" pitchFamily="34" charset="0"/>
              </a:rPr>
              <a:t> </a:t>
            </a:r>
            <a:endParaRPr lang="en-IN" altLang="en-US" sz="2000">
              <a:latin typeface="Calibri" panose="020F0502020204030204" pitchFamily="34" charset="0"/>
              <a:cs typeface="Calibri" panose="020F0502020204030204"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頁尾版面配置區 1">
            <a:extLst>
              <a:ext uri="{FF2B5EF4-FFF2-40B4-BE49-F238E27FC236}">
                <a16:creationId xmlns:a16="http://schemas.microsoft.com/office/drawing/2014/main" id="{41142209-12EC-4282-9122-7834A9AFC8B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3731" name="投影片編號版面配置區 2">
            <a:extLst>
              <a:ext uri="{FF2B5EF4-FFF2-40B4-BE49-F238E27FC236}">
                <a16:creationId xmlns:a16="http://schemas.microsoft.com/office/drawing/2014/main" id="{6534F656-2FFF-49EF-BBCE-A06FE66B17A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6C3F79-F63E-47DC-85FB-18B2233C47BE}" type="slidenum">
              <a:rPr lang="en-US" altLang="zh-TW" b="0" smtClean="0"/>
              <a:pPr/>
              <a:t>35</a:t>
            </a:fld>
            <a:endParaRPr lang="en-US" altLang="zh-TW" b="0"/>
          </a:p>
        </p:txBody>
      </p:sp>
      <p:sp>
        <p:nvSpPr>
          <p:cNvPr id="73732" name="Rectangle 2">
            <a:extLst>
              <a:ext uri="{FF2B5EF4-FFF2-40B4-BE49-F238E27FC236}">
                <a16:creationId xmlns:a16="http://schemas.microsoft.com/office/drawing/2014/main" id="{04FCDD54-E679-4B36-A66C-D5C9138EA1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3" name="Rectangle 3">
            <a:extLst>
              <a:ext uri="{FF2B5EF4-FFF2-40B4-BE49-F238E27FC236}">
                <a16:creationId xmlns:a16="http://schemas.microsoft.com/office/drawing/2014/main" id="{8318517E-2861-459E-8227-A9D2A6D5778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4" name="Rectangle 4">
            <a:extLst>
              <a:ext uri="{FF2B5EF4-FFF2-40B4-BE49-F238E27FC236}">
                <a16:creationId xmlns:a16="http://schemas.microsoft.com/office/drawing/2014/main" id="{E47EE0ED-A4AD-4459-8436-47526D1758C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5" name="Rectangle 5">
            <a:extLst>
              <a:ext uri="{FF2B5EF4-FFF2-40B4-BE49-F238E27FC236}">
                <a16:creationId xmlns:a16="http://schemas.microsoft.com/office/drawing/2014/main" id="{D1AE3E28-6F45-4AF7-9515-8E56859D3F7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6" name="Rectangle 6">
            <a:extLst>
              <a:ext uri="{FF2B5EF4-FFF2-40B4-BE49-F238E27FC236}">
                <a16:creationId xmlns:a16="http://schemas.microsoft.com/office/drawing/2014/main" id="{7888D1A1-0CB7-410F-A51A-CFB301D81B9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7" name="Rectangle 7">
            <a:extLst>
              <a:ext uri="{FF2B5EF4-FFF2-40B4-BE49-F238E27FC236}">
                <a16:creationId xmlns:a16="http://schemas.microsoft.com/office/drawing/2014/main" id="{EEADBDF1-53FA-434A-A0E7-F2488E9B433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3738" name="Rectangle 8">
            <a:extLst>
              <a:ext uri="{FF2B5EF4-FFF2-40B4-BE49-F238E27FC236}">
                <a16:creationId xmlns:a16="http://schemas.microsoft.com/office/drawing/2014/main" id="{E693238C-2DA1-4F71-9F80-2D111C51383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4137" name="Line 9">
            <a:extLst>
              <a:ext uri="{FF2B5EF4-FFF2-40B4-BE49-F238E27FC236}">
                <a16:creationId xmlns:a16="http://schemas.microsoft.com/office/drawing/2014/main" id="{A8FEB520-5604-4528-BAC1-867CE9B49394}"/>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4138" name="Line 10">
            <a:extLst>
              <a:ext uri="{FF2B5EF4-FFF2-40B4-BE49-F238E27FC236}">
                <a16:creationId xmlns:a16="http://schemas.microsoft.com/office/drawing/2014/main" id="{A0D754B1-98EE-4926-AEA1-5589262CB54B}"/>
              </a:ext>
            </a:extLst>
          </p:cNvPr>
          <p:cNvSpPr>
            <a:spLocks noChangeShapeType="1"/>
          </p:cNvSpPr>
          <p:nvPr/>
        </p:nvSpPr>
        <p:spPr bwMode="auto">
          <a:xfrm>
            <a:off x="609600" y="3810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4139" name="Rectangle 11">
            <a:extLst>
              <a:ext uri="{FF2B5EF4-FFF2-40B4-BE49-F238E27FC236}">
                <a16:creationId xmlns:a16="http://schemas.microsoft.com/office/drawing/2014/main" id="{6B23ABAA-0855-48EC-84C8-6ECCC40FCED3}"/>
              </a:ext>
            </a:extLst>
          </p:cNvPr>
          <p:cNvSpPr>
            <a:spLocks noChangeArrowheads="1"/>
          </p:cNvSpPr>
          <p:nvPr/>
        </p:nvSpPr>
        <p:spPr bwMode="auto">
          <a:xfrm>
            <a:off x="647700" y="3173413"/>
            <a:ext cx="8077200" cy="5794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Many class B addresses are wasted.</a:t>
            </a:r>
          </a:p>
        </p:txBody>
      </p:sp>
      <p:grpSp>
        <p:nvGrpSpPr>
          <p:cNvPr id="944140" name="Group 12">
            <a:extLst>
              <a:ext uri="{FF2B5EF4-FFF2-40B4-BE49-F238E27FC236}">
                <a16:creationId xmlns:a16="http://schemas.microsoft.com/office/drawing/2014/main" id="{B849BFA9-0035-4B48-B1E5-6F69550EB0F6}"/>
              </a:ext>
            </a:extLst>
          </p:cNvPr>
          <p:cNvGrpSpPr>
            <a:grpSpLocks/>
          </p:cNvGrpSpPr>
          <p:nvPr/>
        </p:nvGrpSpPr>
        <p:grpSpPr bwMode="auto">
          <a:xfrm>
            <a:off x="609600" y="2438400"/>
            <a:ext cx="1143000" cy="566738"/>
            <a:chOff x="1200" y="1248"/>
            <a:chExt cx="720" cy="357"/>
          </a:xfrm>
        </p:grpSpPr>
        <p:pic>
          <p:nvPicPr>
            <p:cNvPr id="73743" name="Picture 13">
              <a:extLst>
                <a:ext uri="{FF2B5EF4-FFF2-40B4-BE49-F238E27FC236}">
                  <a16:creationId xmlns:a16="http://schemas.microsoft.com/office/drawing/2014/main" id="{EC068683-0613-4A8A-993E-35A2C5D9F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44" name="Text Box 14">
              <a:extLst>
                <a:ext uri="{FF2B5EF4-FFF2-40B4-BE49-F238E27FC236}">
                  <a16:creationId xmlns:a16="http://schemas.microsoft.com/office/drawing/2014/main" id="{75EB856C-F5BC-4B26-A519-2ECBA881A56C}"/>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414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414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4137"/>
                                        </p:tgtEl>
                                        <p:attrNameLst>
                                          <p:attrName>style.visibility</p:attrName>
                                        </p:attrNameLst>
                                      </p:cBhvr>
                                      <p:to>
                                        <p:strVal val="visible"/>
                                      </p:to>
                                    </p:set>
                                    <p:animEffect transition="in" filter="checkerboard(across)">
                                      <p:cBhvr>
                                        <p:cTn id="13" dur="500"/>
                                        <p:tgtEl>
                                          <p:spTgt spid="944137"/>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4138"/>
                                        </p:tgtEl>
                                        <p:attrNameLst>
                                          <p:attrName>style.visibility</p:attrName>
                                        </p:attrNameLst>
                                      </p:cBhvr>
                                      <p:to>
                                        <p:strVal val="visible"/>
                                      </p:to>
                                    </p:set>
                                    <p:animEffect transition="in" filter="checkerboard(across)">
                                      <p:cBhvr>
                                        <p:cTn id="17" dur="500"/>
                                        <p:tgtEl>
                                          <p:spTgt spid="94413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4139"/>
                                        </p:tgtEl>
                                        <p:attrNameLst>
                                          <p:attrName>style.visibility</p:attrName>
                                        </p:attrNameLst>
                                      </p:cBhvr>
                                      <p:to>
                                        <p:strVal val="visible"/>
                                      </p:to>
                                    </p:set>
                                    <p:animEffect transition="in" filter="checkerboard(across)">
                                      <p:cBhvr>
                                        <p:cTn id="21" dur="500"/>
                                        <p:tgtEl>
                                          <p:spTgt spid="944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1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頁尾版面配置區 1">
            <a:extLst>
              <a:ext uri="{FF2B5EF4-FFF2-40B4-BE49-F238E27FC236}">
                <a16:creationId xmlns:a16="http://schemas.microsoft.com/office/drawing/2014/main" id="{F74BE20E-4EDB-4890-B37A-E76C5E3789A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5779" name="投影片編號版面配置區 2">
            <a:extLst>
              <a:ext uri="{FF2B5EF4-FFF2-40B4-BE49-F238E27FC236}">
                <a16:creationId xmlns:a16="http://schemas.microsoft.com/office/drawing/2014/main" id="{C6AF2E6C-E406-4A6C-AFF8-0F2511EFD41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5DC3031-080B-45F2-B956-D11494F232CF}" type="slidenum">
              <a:rPr lang="en-US" altLang="zh-TW" b="0" smtClean="0"/>
              <a:pPr/>
              <a:t>36</a:t>
            </a:fld>
            <a:endParaRPr lang="en-US" altLang="zh-TW" b="0"/>
          </a:p>
        </p:txBody>
      </p:sp>
      <p:sp>
        <p:nvSpPr>
          <p:cNvPr id="75780" name="Text Box 2">
            <a:extLst>
              <a:ext uri="{FF2B5EF4-FFF2-40B4-BE49-F238E27FC236}">
                <a16:creationId xmlns:a16="http://schemas.microsoft.com/office/drawing/2014/main" id="{A35E15FC-9281-4EC6-84A2-4F18FAE376F4}"/>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Blocks in </a:t>
            </a:r>
            <a:r>
              <a:rPr lang="en-US" altLang="en-US" i="1">
                <a:solidFill>
                  <a:srgbClr val="C00000"/>
                </a:solidFill>
                <a:latin typeface="Times New Roman" panose="02020603050405020304" pitchFamily="18" charset="0"/>
              </a:rPr>
              <a:t>Class C</a:t>
            </a:r>
          </a:p>
        </p:txBody>
      </p:sp>
      <p:sp>
        <p:nvSpPr>
          <p:cNvPr id="75781" name="Rectangle 3">
            <a:extLst>
              <a:ext uri="{FF2B5EF4-FFF2-40B4-BE49-F238E27FC236}">
                <a16:creationId xmlns:a16="http://schemas.microsoft.com/office/drawing/2014/main" id="{1BC67D52-3C61-4466-A0A1-B4D3D760BCF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2" name="Rectangle 4">
            <a:extLst>
              <a:ext uri="{FF2B5EF4-FFF2-40B4-BE49-F238E27FC236}">
                <a16:creationId xmlns:a16="http://schemas.microsoft.com/office/drawing/2014/main" id="{C16E7D1C-CF95-4C04-BC76-1AB53598B14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3" name="Rectangle 5">
            <a:extLst>
              <a:ext uri="{FF2B5EF4-FFF2-40B4-BE49-F238E27FC236}">
                <a16:creationId xmlns:a16="http://schemas.microsoft.com/office/drawing/2014/main" id="{5CAC952D-2EF8-4D8B-995F-F34F976A7E0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4" name="Rectangle 6">
            <a:extLst>
              <a:ext uri="{FF2B5EF4-FFF2-40B4-BE49-F238E27FC236}">
                <a16:creationId xmlns:a16="http://schemas.microsoft.com/office/drawing/2014/main" id="{A22FB242-A966-4333-9810-9286C3AE9BE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5" name="Rectangle 7">
            <a:extLst>
              <a:ext uri="{FF2B5EF4-FFF2-40B4-BE49-F238E27FC236}">
                <a16:creationId xmlns:a16="http://schemas.microsoft.com/office/drawing/2014/main" id="{05A12634-A792-4B12-AB63-8D898135F98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6" name="Rectangle 8">
            <a:extLst>
              <a:ext uri="{FF2B5EF4-FFF2-40B4-BE49-F238E27FC236}">
                <a16:creationId xmlns:a16="http://schemas.microsoft.com/office/drawing/2014/main" id="{029CE31E-C0D3-419A-9D23-93B3F348E33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5787" name="Rectangle 9">
            <a:extLst>
              <a:ext uri="{FF2B5EF4-FFF2-40B4-BE49-F238E27FC236}">
                <a16:creationId xmlns:a16="http://schemas.microsoft.com/office/drawing/2014/main" id="{628A7E14-FE84-4223-83A3-9BABC101212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5788" name="Picture 10">
            <a:extLst>
              <a:ext uri="{FF2B5EF4-FFF2-40B4-BE49-F238E27FC236}">
                <a16:creationId xmlns:a16="http://schemas.microsoft.com/office/drawing/2014/main" id="{C273A107-BAAC-4F0E-9690-D4B693FE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35263"/>
            <a:ext cx="8418513" cy="145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9" name="Picture 12">
            <a:extLst>
              <a:ext uri="{FF2B5EF4-FFF2-40B4-BE49-F238E27FC236}">
                <a16:creationId xmlns:a16="http://schemas.microsoft.com/office/drawing/2014/main" id="{BC5FC4B9-3332-422F-A5B8-3A675E38F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450" y="1009650"/>
            <a:ext cx="4784725"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0" name="Rectangle 13">
            <a:extLst>
              <a:ext uri="{FF2B5EF4-FFF2-40B4-BE49-F238E27FC236}">
                <a16:creationId xmlns:a16="http://schemas.microsoft.com/office/drawing/2014/main" id="{7CFD3CE0-98BE-4CBF-A21F-9FFFA918F8F8}"/>
              </a:ext>
            </a:extLst>
          </p:cNvPr>
          <p:cNvSpPr>
            <a:spLocks noChangeArrowheads="1"/>
          </p:cNvSpPr>
          <p:nvPr/>
        </p:nvSpPr>
        <p:spPr bwMode="auto">
          <a:xfrm>
            <a:off x="4630738" y="552450"/>
            <a:ext cx="4057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1</a:t>
            </a:r>
            <a:r>
              <a:rPr lang="en-US" altLang="en-US" baseline="30000">
                <a:solidFill>
                  <a:srgbClr val="C00000"/>
                </a:solidFill>
              </a:rPr>
              <a:t>st</a:t>
            </a:r>
            <a:r>
              <a:rPr lang="en-US" altLang="en-US">
                <a:solidFill>
                  <a:srgbClr val="C00000"/>
                </a:solidFill>
              </a:rPr>
              <a:t>  Octet value range for Classes</a:t>
            </a:r>
          </a:p>
        </p:txBody>
      </p:sp>
      <p:grpSp>
        <p:nvGrpSpPr>
          <p:cNvPr id="75791" name="Group 2">
            <a:extLst>
              <a:ext uri="{FF2B5EF4-FFF2-40B4-BE49-F238E27FC236}">
                <a16:creationId xmlns:a16="http://schemas.microsoft.com/office/drawing/2014/main" id="{DE494135-0B5E-4A19-AA30-18A658BF7E86}"/>
              </a:ext>
            </a:extLst>
          </p:cNvPr>
          <p:cNvGrpSpPr>
            <a:grpSpLocks/>
          </p:cNvGrpSpPr>
          <p:nvPr/>
        </p:nvGrpSpPr>
        <p:grpSpPr bwMode="auto">
          <a:xfrm>
            <a:off x="1817688" y="4692650"/>
            <a:ext cx="6380162" cy="1587500"/>
            <a:chOff x="609600" y="1905000"/>
            <a:chExt cx="7751763" cy="3657600"/>
          </a:xfrm>
        </p:grpSpPr>
        <p:pic>
          <p:nvPicPr>
            <p:cNvPr id="75793" name="Picture 12">
              <a:extLst>
                <a:ext uri="{FF2B5EF4-FFF2-40B4-BE49-F238E27FC236}">
                  <a16:creationId xmlns:a16="http://schemas.microsoft.com/office/drawing/2014/main" id="{209B197B-625B-4C7F-9A54-3C7D8BF25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7432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94" name="Picture 13">
              <a:extLst>
                <a:ext uri="{FF2B5EF4-FFF2-40B4-BE49-F238E27FC236}">
                  <a16:creationId xmlns:a16="http://schemas.microsoft.com/office/drawing/2014/main" id="{1F5681AF-1B25-4CD9-AC90-F27F7E719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02327"/>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95" name="Picture 14">
              <a:extLst>
                <a:ext uri="{FF2B5EF4-FFF2-40B4-BE49-F238E27FC236}">
                  <a16:creationId xmlns:a16="http://schemas.microsoft.com/office/drawing/2014/main" id="{55D8FAD4-076D-4C18-BA00-A839C8A296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0068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96" name="Picture 16">
              <a:extLst>
                <a:ext uri="{FF2B5EF4-FFF2-40B4-BE49-F238E27FC236}">
                  <a16:creationId xmlns:a16="http://schemas.microsoft.com/office/drawing/2014/main" id="{2D3F0717-BA83-4E7F-A3F4-FC491DAB52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6386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97" name="Picture 17">
              <a:extLst>
                <a:ext uri="{FF2B5EF4-FFF2-40B4-BE49-F238E27FC236}">
                  <a16:creationId xmlns:a16="http://schemas.microsoft.com/office/drawing/2014/main" id="{ABD72BD7-4ED2-45B2-8285-F971DBA2C1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52720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98" name="Picture 18">
              <a:extLst>
                <a:ext uri="{FF2B5EF4-FFF2-40B4-BE49-F238E27FC236}">
                  <a16:creationId xmlns:a16="http://schemas.microsoft.com/office/drawing/2014/main" id="{F699B6E1-6D00-4A6C-9DAB-8472872CE2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19050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5792" name="Rectangle 1">
            <a:extLst>
              <a:ext uri="{FF2B5EF4-FFF2-40B4-BE49-F238E27FC236}">
                <a16:creationId xmlns:a16="http://schemas.microsoft.com/office/drawing/2014/main" id="{A05D9922-E6F2-4803-B98E-6DB715656982}"/>
              </a:ext>
            </a:extLst>
          </p:cNvPr>
          <p:cNvSpPr>
            <a:spLocks noChangeArrowheads="1"/>
          </p:cNvSpPr>
          <p:nvPr/>
        </p:nvSpPr>
        <p:spPr bwMode="auto">
          <a:xfrm>
            <a:off x="990600" y="1087438"/>
            <a:ext cx="25733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latin typeface="Calibri" panose="020F0502020204030204" pitchFamily="34" charset="0"/>
                <a:cs typeface="Calibri" panose="020F0502020204030204" pitchFamily="34" charset="0"/>
              </a:rPr>
              <a:t>Net ids’s 3 bytes(24 bits),</a:t>
            </a:r>
          </a:p>
          <a:p>
            <a:r>
              <a:rPr lang="en-US" altLang="en-US">
                <a:latin typeface="Calibri" panose="020F0502020204030204" pitchFamily="34" charset="0"/>
                <a:cs typeface="Calibri" panose="020F0502020204030204" pitchFamily="34" charset="0"/>
              </a:rPr>
              <a:t>Leftmost</a:t>
            </a:r>
            <a:r>
              <a:rPr lang="en-US" altLang="en-US">
                <a:solidFill>
                  <a:srgbClr val="D6321C"/>
                </a:solidFill>
                <a:latin typeface="Calibri" panose="020F0502020204030204" pitchFamily="34" charset="0"/>
                <a:cs typeface="Calibri" panose="020F0502020204030204" pitchFamily="34" charset="0"/>
              </a:rPr>
              <a:t> 3 </a:t>
            </a:r>
            <a:r>
              <a:rPr lang="en-US" altLang="en-US">
                <a:latin typeface="Calibri" panose="020F0502020204030204" pitchFamily="34" charset="0"/>
                <a:cs typeface="Calibri" panose="020F0502020204030204" pitchFamily="34" charset="0"/>
              </a:rPr>
              <a:t>bits </a:t>
            </a:r>
            <a:r>
              <a:rPr lang="en-US" altLang="en-US">
                <a:solidFill>
                  <a:srgbClr val="D6321C"/>
                </a:solidFill>
                <a:latin typeface="Calibri" panose="020F0502020204030204" pitchFamily="34" charset="0"/>
                <a:cs typeface="Calibri" panose="020F0502020204030204" pitchFamily="34" charset="0"/>
              </a:rPr>
              <a:t>fixed</a:t>
            </a:r>
            <a:r>
              <a:rPr lang="en-US" altLang="en-US">
                <a:latin typeface="Calibri" panose="020F0502020204030204" pitchFamily="34" charset="0"/>
                <a:cs typeface="Calibri" panose="020F0502020204030204" pitchFamily="34" charset="0"/>
              </a:rPr>
              <a:t> </a:t>
            </a:r>
            <a:r>
              <a:rPr lang="en-US" altLang="en-US">
                <a:solidFill>
                  <a:srgbClr val="FF0000"/>
                </a:solidFill>
                <a:latin typeface="Calibri" panose="020F0502020204030204" pitchFamily="34" charset="0"/>
                <a:cs typeface="Calibri" panose="020F0502020204030204" pitchFamily="34" charset="0"/>
              </a:rPr>
              <a:t>110</a:t>
            </a:r>
          </a:p>
          <a:p>
            <a:r>
              <a:rPr lang="en-US" altLang="en-US">
                <a:latin typeface="Calibri" panose="020F0502020204030204" pitchFamily="34" charset="0"/>
                <a:cs typeface="Calibri" panose="020F0502020204030204" pitchFamily="34" charset="0"/>
              </a:rPr>
              <a:t>24-3=21 bits for netids</a:t>
            </a:r>
          </a:p>
          <a:p>
            <a:r>
              <a:rPr lang="en-US" altLang="en-US" sz="2000">
                <a:solidFill>
                  <a:srgbClr val="D6321C"/>
                </a:solidFill>
                <a:latin typeface="Calibri" panose="020F0502020204030204" pitchFamily="34" charset="0"/>
                <a:cs typeface="Calibri" panose="020F0502020204030204" pitchFamily="34" charset="0"/>
              </a:rPr>
              <a:t>2</a:t>
            </a:r>
            <a:r>
              <a:rPr lang="en-US" altLang="en-US" sz="2000" baseline="30000">
                <a:solidFill>
                  <a:srgbClr val="D6321C"/>
                </a:solidFill>
                <a:latin typeface="Calibri" panose="020F0502020204030204" pitchFamily="34" charset="0"/>
                <a:cs typeface="Calibri" panose="020F0502020204030204" pitchFamily="34" charset="0"/>
              </a:rPr>
              <a:t>21</a:t>
            </a:r>
            <a:r>
              <a:rPr lang="en-US" altLang="en-US" sz="2000">
                <a:solidFill>
                  <a:srgbClr val="D6321C"/>
                </a:solidFill>
                <a:latin typeface="Calibri" panose="020F0502020204030204" pitchFamily="34" charset="0"/>
                <a:cs typeface="Calibri" panose="020F0502020204030204" pitchFamily="34" charset="0"/>
              </a:rPr>
              <a:t>= </a:t>
            </a:r>
            <a:r>
              <a:rPr lang="en-US" altLang="en-US">
                <a:solidFill>
                  <a:srgbClr val="D6321C"/>
                </a:solidFill>
                <a:latin typeface="Calibri" panose="020F0502020204030204" pitchFamily="34" charset="0"/>
                <a:cs typeface="Calibri" panose="020F0502020204030204" pitchFamily="34" charset="0"/>
              </a:rPr>
              <a:t>20,97,152 networks</a:t>
            </a:r>
            <a:endParaRPr lang="en-IN" altLang="en-US" sz="2000">
              <a:solidFill>
                <a:srgbClr val="D6321C"/>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頁尾版面配置區 1">
            <a:extLst>
              <a:ext uri="{FF2B5EF4-FFF2-40B4-BE49-F238E27FC236}">
                <a16:creationId xmlns:a16="http://schemas.microsoft.com/office/drawing/2014/main" id="{380A613A-08AA-4333-BD0D-FFC3010FCAD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7827" name="投影片編號版面配置區 2">
            <a:extLst>
              <a:ext uri="{FF2B5EF4-FFF2-40B4-BE49-F238E27FC236}">
                <a16:creationId xmlns:a16="http://schemas.microsoft.com/office/drawing/2014/main" id="{70ECD23B-DCF4-4ECA-8D78-84EA1FE0809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9B6B0D5-2C88-4447-9F51-37EE0709A404}" type="slidenum">
              <a:rPr lang="en-US" altLang="zh-TW" b="0" smtClean="0"/>
              <a:pPr/>
              <a:t>37</a:t>
            </a:fld>
            <a:endParaRPr lang="en-US" altLang="zh-TW" b="0"/>
          </a:p>
        </p:txBody>
      </p:sp>
      <p:sp>
        <p:nvSpPr>
          <p:cNvPr id="77828" name="Rectangle 2">
            <a:extLst>
              <a:ext uri="{FF2B5EF4-FFF2-40B4-BE49-F238E27FC236}">
                <a16:creationId xmlns:a16="http://schemas.microsoft.com/office/drawing/2014/main" id="{EB827C37-A8DE-4C15-AC33-A64FA649D03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29" name="Rectangle 3">
            <a:extLst>
              <a:ext uri="{FF2B5EF4-FFF2-40B4-BE49-F238E27FC236}">
                <a16:creationId xmlns:a16="http://schemas.microsoft.com/office/drawing/2014/main" id="{2BEF3F19-AADE-4AA7-BC02-C746F171801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0" name="Rectangle 4">
            <a:extLst>
              <a:ext uri="{FF2B5EF4-FFF2-40B4-BE49-F238E27FC236}">
                <a16:creationId xmlns:a16="http://schemas.microsoft.com/office/drawing/2014/main" id="{545A2222-8DB8-4480-8BB4-95A66247AEE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1" name="Rectangle 5">
            <a:extLst>
              <a:ext uri="{FF2B5EF4-FFF2-40B4-BE49-F238E27FC236}">
                <a16:creationId xmlns:a16="http://schemas.microsoft.com/office/drawing/2014/main" id="{25164306-81A7-4089-BBDF-928DE96598D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2" name="Rectangle 6">
            <a:extLst>
              <a:ext uri="{FF2B5EF4-FFF2-40B4-BE49-F238E27FC236}">
                <a16:creationId xmlns:a16="http://schemas.microsoft.com/office/drawing/2014/main" id="{695C50E6-4DD6-4E31-BF59-1B230E4D88A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3" name="Rectangle 7">
            <a:extLst>
              <a:ext uri="{FF2B5EF4-FFF2-40B4-BE49-F238E27FC236}">
                <a16:creationId xmlns:a16="http://schemas.microsoft.com/office/drawing/2014/main" id="{365898DC-F09F-4129-8363-52CB4191E1D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7834" name="Rectangle 8">
            <a:extLst>
              <a:ext uri="{FF2B5EF4-FFF2-40B4-BE49-F238E27FC236}">
                <a16:creationId xmlns:a16="http://schemas.microsoft.com/office/drawing/2014/main" id="{394AB1E5-2396-471F-AF54-2A3F3C4D29D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6185" name="Line 9">
            <a:extLst>
              <a:ext uri="{FF2B5EF4-FFF2-40B4-BE49-F238E27FC236}">
                <a16:creationId xmlns:a16="http://schemas.microsoft.com/office/drawing/2014/main" id="{73DD58D8-9468-408B-B06A-9F39C7D5E471}"/>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6186" name="Line 10">
            <a:extLst>
              <a:ext uri="{FF2B5EF4-FFF2-40B4-BE49-F238E27FC236}">
                <a16:creationId xmlns:a16="http://schemas.microsoft.com/office/drawing/2014/main" id="{9E23939E-8D48-43F8-9EF7-65E33BB701AB}"/>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6187" name="Rectangle 11">
            <a:extLst>
              <a:ext uri="{FF2B5EF4-FFF2-40B4-BE49-F238E27FC236}">
                <a16:creationId xmlns:a16="http://schemas.microsoft.com/office/drawing/2014/main" id="{84AAE69C-A4F6-45B9-876D-E970EC1F51B6}"/>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Not so many organizations are so small to have a class C block.</a:t>
            </a:r>
          </a:p>
        </p:txBody>
      </p:sp>
      <p:grpSp>
        <p:nvGrpSpPr>
          <p:cNvPr id="946188" name="Group 12">
            <a:extLst>
              <a:ext uri="{FF2B5EF4-FFF2-40B4-BE49-F238E27FC236}">
                <a16:creationId xmlns:a16="http://schemas.microsoft.com/office/drawing/2014/main" id="{05268F41-CC61-41BA-BC7F-1726DE5B189C}"/>
              </a:ext>
            </a:extLst>
          </p:cNvPr>
          <p:cNvGrpSpPr>
            <a:grpSpLocks/>
          </p:cNvGrpSpPr>
          <p:nvPr/>
        </p:nvGrpSpPr>
        <p:grpSpPr bwMode="auto">
          <a:xfrm>
            <a:off x="609600" y="2438400"/>
            <a:ext cx="1143000" cy="566738"/>
            <a:chOff x="1200" y="1248"/>
            <a:chExt cx="720" cy="357"/>
          </a:xfrm>
        </p:grpSpPr>
        <p:pic>
          <p:nvPicPr>
            <p:cNvPr id="77839" name="Picture 13">
              <a:extLst>
                <a:ext uri="{FF2B5EF4-FFF2-40B4-BE49-F238E27FC236}">
                  <a16:creationId xmlns:a16="http://schemas.microsoft.com/office/drawing/2014/main" id="{C717EA2C-B8CA-4DBA-B682-633F599CF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40" name="Text Box 14">
              <a:extLst>
                <a:ext uri="{FF2B5EF4-FFF2-40B4-BE49-F238E27FC236}">
                  <a16:creationId xmlns:a16="http://schemas.microsoft.com/office/drawing/2014/main" id="{D0D76645-8CFC-4305-BECF-57FE71A183CA}"/>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618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618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6185"/>
                                        </p:tgtEl>
                                        <p:attrNameLst>
                                          <p:attrName>style.visibility</p:attrName>
                                        </p:attrNameLst>
                                      </p:cBhvr>
                                      <p:to>
                                        <p:strVal val="visible"/>
                                      </p:to>
                                    </p:set>
                                    <p:animEffect transition="in" filter="checkerboard(across)">
                                      <p:cBhvr>
                                        <p:cTn id="13" dur="500"/>
                                        <p:tgtEl>
                                          <p:spTgt spid="94618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6186"/>
                                        </p:tgtEl>
                                        <p:attrNameLst>
                                          <p:attrName>style.visibility</p:attrName>
                                        </p:attrNameLst>
                                      </p:cBhvr>
                                      <p:to>
                                        <p:strVal val="visible"/>
                                      </p:to>
                                    </p:set>
                                    <p:animEffect transition="in" filter="checkerboard(across)">
                                      <p:cBhvr>
                                        <p:cTn id="17" dur="500"/>
                                        <p:tgtEl>
                                          <p:spTgt spid="94618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6187"/>
                                        </p:tgtEl>
                                        <p:attrNameLst>
                                          <p:attrName>style.visibility</p:attrName>
                                        </p:attrNameLst>
                                      </p:cBhvr>
                                      <p:to>
                                        <p:strVal val="visible"/>
                                      </p:to>
                                    </p:set>
                                    <p:animEffect transition="in" filter="checkerboard(across)">
                                      <p:cBhvr>
                                        <p:cTn id="21" dur="500"/>
                                        <p:tgtEl>
                                          <p:spTgt spid="946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頁尾版面配置區 1">
            <a:extLst>
              <a:ext uri="{FF2B5EF4-FFF2-40B4-BE49-F238E27FC236}">
                <a16:creationId xmlns:a16="http://schemas.microsoft.com/office/drawing/2014/main" id="{88DA157C-4713-41A0-8CBA-09DB940E1C4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9875" name="投影片編號版面配置區 2">
            <a:extLst>
              <a:ext uri="{FF2B5EF4-FFF2-40B4-BE49-F238E27FC236}">
                <a16:creationId xmlns:a16="http://schemas.microsoft.com/office/drawing/2014/main" id="{379A1247-7BEC-4187-8FEC-B5BCDE5BCE4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70F2FD8-7CC9-4CAF-A293-7C72562FB083}" type="slidenum">
              <a:rPr lang="en-US" altLang="zh-TW" b="0" smtClean="0"/>
              <a:pPr/>
              <a:t>38</a:t>
            </a:fld>
            <a:endParaRPr lang="en-US" altLang="zh-TW" b="0"/>
          </a:p>
        </p:txBody>
      </p:sp>
      <p:sp>
        <p:nvSpPr>
          <p:cNvPr id="79876" name="Text Box 2">
            <a:extLst>
              <a:ext uri="{FF2B5EF4-FFF2-40B4-BE49-F238E27FC236}">
                <a16:creationId xmlns:a16="http://schemas.microsoft.com/office/drawing/2014/main" id="{83E34389-53C7-4696-A32D-DECCE541977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a:t>
            </a:r>
            <a:r>
              <a:rPr lang="en-US" altLang="en-US" i="1">
                <a:solidFill>
                  <a:srgbClr val="C00000"/>
                </a:solidFill>
                <a:latin typeface="Times New Roman" panose="02020603050405020304" pitchFamily="18" charset="0"/>
              </a:rPr>
              <a:t>Class D</a:t>
            </a:r>
          </a:p>
        </p:txBody>
      </p:sp>
      <p:sp>
        <p:nvSpPr>
          <p:cNvPr id="79877" name="Rectangle 3">
            <a:extLst>
              <a:ext uri="{FF2B5EF4-FFF2-40B4-BE49-F238E27FC236}">
                <a16:creationId xmlns:a16="http://schemas.microsoft.com/office/drawing/2014/main" id="{079CDACC-4FED-48FE-BCF8-31B0A09BC68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78" name="Rectangle 4">
            <a:extLst>
              <a:ext uri="{FF2B5EF4-FFF2-40B4-BE49-F238E27FC236}">
                <a16:creationId xmlns:a16="http://schemas.microsoft.com/office/drawing/2014/main" id="{E72605CA-A8B6-4A61-9A3B-5260702CAC6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79" name="Rectangle 5">
            <a:extLst>
              <a:ext uri="{FF2B5EF4-FFF2-40B4-BE49-F238E27FC236}">
                <a16:creationId xmlns:a16="http://schemas.microsoft.com/office/drawing/2014/main" id="{D27E3E48-B829-4507-92FB-D460BEAF623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0" name="Rectangle 6">
            <a:extLst>
              <a:ext uri="{FF2B5EF4-FFF2-40B4-BE49-F238E27FC236}">
                <a16:creationId xmlns:a16="http://schemas.microsoft.com/office/drawing/2014/main" id="{CE1677F5-210F-4F7C-BF57-9DB09383625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1" name="Rectangle 7">
            <a:extLst>
              <a:ext uri="{FF2B5EF4-FFF2-40B4-BE49-F238E27FC236}">
                <a16:creationId xmlns:a16="http://schemas.microsoft.com/office/drawing/2014/main" id="{039F8A0E-3D16-44FB-9DAD-2817DD566BE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2" name="Rectangle 8">
            <a:extLst>
              <a:ext uri="{FF2B5EF4-FFF2-40B4-BE49-F238E27FC236}">
                <a16:creationId xmlns:a16="http://schemas.microsoft.com/office/drawing/2014/main" id="{5394B17E-3D9E-40D2-B0E8-CB5AD5525D2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883" name="Rectangle 9">
            <a:extLst>
              <a:ext uri="{FF2B5EF4-FFF2-40B4-BE49-F238E27FC236}">
                <a16:creationId xmlns:a16="http://schemas.microsoft.com/office/drawing/2014/main" id="{DA876327-AD59-4107-9C88-1366417E244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9884" name="Picture 10">
            <a:extLst>
              <a:ext uri="{FF2B5EF4-FFF2-40B4-BE49-F238E27FC236}">
                <a16:creationId xmlns:a16="http://schemas.microsoft.com/office/drawing/2014/main" id="{5CB6073B-97FF-42B1-8898-E79692FC5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809875"/>
            <a:ext cx="5791200" cy="123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85" name="Picture 12">
            <a:extLst>
              <a:ext uri="{FF2B5EF4-FFF2-40B4-BE49-F238E27FC236}">
                <a16:creationId xmlns:a16="http://schemas.microsoft.com/office/drawing/2014/main" id="{D152CABE-A110-46B3-A340-315D4FF688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863" y="990600"/>
            <a:ext cx="4786312"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6" name="Rectangle 13">
            <a:extLst>
              <a:ext uri="{FF2B5EF4-FFF2-40B4-BE49-F238E27FC236}">
                <a16:creationId xmlns:a16="http://schemas.microsoft.com/office/drawing/2014/main" id="{3B1A633B-8491-4050-AAF1-F05536D6150C}"/>
              </a:ext>
            </a:extLst>
          </p:cNvPr>
          <p:cNvSpPr>
            <a:spLocks noChangeArrowheads="1"/>
          </p:cNvSpPr>
          <p:nvPr/>
        </p:nvSpPr>
        <p:spPr bwMode="auto">
          <a:xfrm>
            <a:off x="4248150" y="533400"/>
            <a:ext cx="405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1</a:t>
            </a:r>
            <a:r>
              <a:rPr lang="en-US" altLang="en-US" baseline="30000">
                <a:solidFill>
                  <a:srgbClr val="C00000"/>
                </a:solidFill>
              </a:rPr>
              <a:t>st</a:t>
            </a:r>
            <a:r>
              <a:rPr lang="en-US" altLang="en-US">
                <a:solidFill>
                  <a:srgbClr val="C00000"/>
                </a:solidFill>
              </a:rPr>
              <a:t>  Octet value range for Classes</a:t>
            </a:r>
          </a:p>
        </p:txBody>
      </p:sp>
      <p:grpSp>
        <p:nvGrpSpPr>
          <p:cNvPr id="79887" name="Group 2">
            <a:extLst>
              <a:ext uri="{FF2B5EF4-FFF2-40B4-BE49-F238E27FC236}">
                <a16:creationId xmlns:a16="http://schemas.microsoft.com/office/drawing/2014/main" id="{FC8575F7-0C2D-4542-963A-6B2DE6D89DF8}"/>
              </a:ext>
            </a:extLst>
          </p:cNvPr>
          <p:cNvGrpSpPr>
            <a:grpSpLocks/>
          </p:cNvGrpSpPr>
          <p:nvPr/>
        </p:nvGrpSpPr>
        <p:grpSpPr bwMode="auto">
          <a:xfrm>
            <a:off x="1817688" y="4394200"/>
            <a:ext cx="6380162" cy="1885950"/>
            <a:chOff x="609600" y="1905000"/>
            <a:chExt cx="7751763" cy="3657600"/>
          </a:xfrm>
        </p:grpSpPr>
        <p:pic>
          <p:nvPicPr>
            <p:cNvPr id="79889" name="Picture 12">
              <a:extLst>
                <a:ext uri="{FF2B5EF4-FFF2-40B4-BE49-F238E27FC236}">
                  <a16:creationId xmlns:a16="http://schemas.microsoft.com/office/drawing/2014/main" id="{0E73DB55-899D-4406-9848-FC965C658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7432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90" name="Picture 13">
              <a:extLst>
                <a:ext uri="{FF2B5EF4-FFF2-40B4-BE49-F238E27FC236}">
                  <a16:creationId xmlns:a16="http://schemas.microsoft.com/office/drawing/2014/main" id="{03B4F7AB-4A6E-4E41-B81A-8409CA88F1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02327"/>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91" name="Picture 14">
              <a:extLst>
                <a:ext uri="{FF2B5EF4-FFF2-40B4-BE49-F238E27FC236}">
                  <a16:creationId xmlns:a16="http://schemas.microsoft.com/office/drawing/2014/main" id="{2A97C66F-142B-4808-9221-3B67C961BD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0068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92" name="Picture 16">
              <a:extLst>
                <a:ext uri="{FF2B5EF4-FFF2-40B4-BE49-F238E27FC236}">
                  <a16:creationId xmlns:a16="http://schemas.microsoft.com/office/drawing/2014/main" id="{6A5CC5D8-669D-48BD-BC0F-FE57A9EFE3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6386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93" name="Picture 17">
              <a:extLst>
                <a:ext uri="{FF2B5EF4-FFF2-40B4-BE49-F238E27FC236}">
                  <a16:creationId xmlns:a16="http://schemas.microsoft.com/office/drawing/2014/main" id="{82D6CEAE-355D-4ACE-A137-0418425EF3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52720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94" name="Picture 18">
              <a:extLst>
                <a:ext uri="{FF2B5EF4-FFF2-40B4-BE49-F238E27FC236}">
                  <a16:creationId xmlns:a16="http://schemas.microsoft.com/office/drawing/2014/main" id="{AC5E4F72-186B-488A-BD1D-5F2925E42C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19050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9888" name="Rectangle 21">
            <a:extLst>
              <a:ext uri="{FF2B5EF4-FFF2-40B4-BE49-F238E27FC236}">
                <a16:creationId xmlns:a16="http://schemas.microsoft.com/office/drawing/2014/main" id="{F754685B-62EE-4C16-A907-F74912278564}"/>
              </a:ext>
            </a:extLst>
          </p:cNvPr>
          <p:cNvSpPr>
            <a:spLocks noChangeArrowheads="1"/>
          </p:cNvSpPr>
          <p:nvPr/>
        </p:nvSpPr>
        <p:spPr bwMode="auto">
          <a:xfrm>
            <a:off x="727075" y="1174750"/>
            <a:ext cx="29019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Calibri" panose="020F0502020204030204" pitchFamily="34" charset="0"/>
                <a:cs typeface="Calibri" panose="020F0502020204030204" pitchFamily="34" charset="0"/>
              </a:rPr>
              <a:t>One single block</a:t>
            </a:r>
          </a:p>
          <a:p>
            <a:r>
              <a:rPr lang="en-US" altLang="en-US" dirty="0">
                <a:latin typeface="Calibri" panose="020F0502020204030204" pitchFamily="34" charset="0"/>
                <a:cs typeface="Calibri" panose="020F0502020204030204" pitchFamily="34" charset="0"/>
              </a:rPr>
              <a:t>Leftmost 4 bits fixed 1110</a:t>
            </a:r>
          </a:p>
          <a:p>
            <a:r>
              <a:rPr lang="en-US" altLang="en-US" dirty="0">
                <a:latin typeface="Calibri" panose="020F0502020204030204" pitchFamily="34" charset="0"/>
                <a:cs typeface="Calibri" panose="020F0502020204030204" pitchFamily="34" charset="0"/>
              </a:rPr>
              <a:t>32-4=28 bits for addresses</a:t>
            </a:r>
          </a:p>
          <a:p>
            <a:r>
              <a:rPr lang="en-US" altLang="en-US" sz="2000" dirty="0">
                <a:solidFill>
                  <a:srgbClr val="D6321C"/>
                </a:solidFill>
                <a:latin typeface="Calibri" panose="020F0502020204030204" pitchFamily="34" charset="0"/>
                <a:cs typeface="Calibri" panose="020F0502020204030204" pitchFamily="34" charset="0"/>
              </a:rPr>
              <a:t>2</a:t>
            </a:r>
            <a:r>
              <a:rPr lang="en-US" altLang="en-US" sz="2000" baseline="30000" dirty="0">
                <a:solidFill>
                  <a:srgbClr val="D6321C"/>
                </a:solidFill>
                <a:latin typeface="Calibri" panose="020F0502020204030204" pitchFamily="34" charset="0"/>
                <a:cs typeface="Calibri" panose="020F0502020204030204" pitchFamily="34" charset="0"/>
              </a:rPr>
              <a:t>28</a:t>
            </a:r>
            <a:r>
              <a:rPr lang="en-US" altLang="en-US" sz="2000" dirty="0">
                <a:solidFill>
                  <a:srgbClr val="D6321C"/>
                </a:solidFill>
                <a:latin typeface="Calibri" panose="020F0502020204030204" pitchFamily="34" charset="0"/>
                <a:cs typeface="Calibri" panose="020F0502020204030204" pitchFamily="34" charset="0"/>
              </a:rPr>
              <a:t>= </a:t>
            </a:r>
            <a:r>
              <a:rPr lang="en-US" altLang="en-US" dirty="0">
                <a:solidFill>
                  <a:srgbClr val="D6321C"/>
                </a:solidFill>
                <a:latin typeface="Calibri" panose="020F0502020204030204" pitchFamily="34" charset="0"/>
                <a:cs typeface="Calibri" panose="020F0502020204030204" pitchFamily="34" charset="0"/>
              </a:rPr>
              <a:t>26,84,35,456 addresses</a:t>
            </a:r>
            <a:endParaRPr lang="en-IN" altLang="en-US" sz="2000" dirty="0">
              <a:solidFill>
                <a:srgbClr val="D6321C"/>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頁尾版面配置區 1">
            <a:extLst>
              <a:ext uri="{FF2B5EF4-FFF2-40B4-BE49-F238E27FC236}">
                <a16:creationId xmlns:a16="http://schemas.microsoft.com/office/drawing/2014/main" id="{33B5595B-438C-474E-805E-B5F3AB2F417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23" name="投影片編號版面配置區 2">
            <a:extLst>
              <a:ext uri="{FF2B5EF4-FFF2-40B4-BE49-F238E27FC236}">
                <a16:creationId xmlns:a16="http://schemas.microsoft.com/office/drawing/2014/main" id="{7B288358-4A71-424A-B642-FFE1CB1950D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268BFA-EBC2-413F-A8E3-A9E255BE2760}" type="slidenum">
              <a:rPr lang="en-US" altLang="zh-TW" b="0" smtClean="0"/>
              <a:pPr/>
              <a:t>39</a:t>
            </a:fld>
            <a:endParaRPr lang="en-US" altLang="zh-TW" b="0"/>
          </a:p>
        </p:txBody>
      </p:sp>
      <p:sp>
        <p:nvSpPr>
          <p:cNvPr id="81924" name="Rectangle 2">
            <a:extLst>
              <a:ext uri="{FF2B5EF4-FFF2-40B4-BE49-F238E27FC236}">
                <a16:creationId xmlns:a16="http://schemas.microsoft.com/office/drawing/2014/main" id="{716AF205-690D-4419-8279-B43EB4E6973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5" name="Rectangle 3">
            <a:extLst>
              <a:ext uri="{FF2B5EF4-FFF2-40B4-BE49-F238E27FC236}">
                <a16:creationId xmlns:a16="http://schemas.microsoft.com/office/drawing/2014/main" id="{86E706F8-9D79-4891-84C2-0E25C6D3E4A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6" name="Rectangle 4">
            <a:extLst>
              <a:ext uri="{FF2B5EF4-FFF2-40B4-BE49-F238E27FC236}">
                <a16:creationId xmlns:a16="http://schemas.microsoft.com/office/drawing/2014/main" id="{2DC145BD-A759-4CAE-A638-E37BD6863A6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7" name="Rectangle 5">
            <a:extLst>
              <a:ext uri="{FF2B5EF4-FFF2-40B4-BE49-F238E27FC236}">
                <a16:creationId xmlns:a16="http://schemas.microsoft.com/office/drawing/2014/main" id="{C6774E3B-FABF-4A41-A010-9078BCA9C68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8" name="Rectangle 6">
            <a:extLst>
              <a:ext uri="{FF2B5EF4-FFF2-40B4-BE49-F238E27FC236}">
                <a16:creationId xmlns:a16="http://schemas.microsoft.com/office/drawing/2014/main" id="{0212FBE4-3C0F-4936-BC80-6D7C7C11C1E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29" name="Rectangle 7">
            <a:extLst>
              <a:ext uri="{FF2B5EF4-FFF2-40B4-BE49-F238E27FC236}">
                <a16:creationId xmlns:a16="http://schemas.microsoft.com/office/drawing/2014/main" id="{C9572A62-E394-48CD-90A5-AB996773A68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1930" name="Rectangle 8">
            <a:extLst>
              <a:ext uri="{FF2B5EF4-FFF2-40B4-BE49-F238E27FC236}">
                <a16:creationId xmlns:a16="http://schemas.microsoft.com/office/drawing/2014/main" id="{4FBF72B0-B682-4DF4-B191-3F4BEA58ADC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8233" name="Line 9">
            <a:extLst>
              <a:ext uri="{FF2B5EF4-FFF2-40B4-BE49-F238E27FC236}">
                <a16:creationId xmlns:a16="http://schemas.microsoft.com/office/drawing/2014/main" id="{2751E219-3830-4E6A-967E-D50940B7A4A6}"/>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8234" name="Line 10">
            <a:extLst>
              <a:ext uri="{FF2B5EF4-FFF2-40B4-BE49-F238E27FC236}">
                <a16:creationId xmlns:a16="http://schemas.microsoft.com/office/drawing/2014/main" id="{3D9F6266-EB56-450A-A6C9-4DDC1F696AB9}"/>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8235" name="Rectangle 11">
            <a:extLst>
              <a:ext uri="{FF2B5EF4-FFF2-40B4-BE49-F238E27FC236}">
                <a16:creationId xmlns:a16="http://schemas.microsoft.com/office/drawing/2014/main" id="{76E89C50-3B9E-4F4F-9AA0-853676483027}"/>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accent1"/>
                </a:solidFill>
                <a:latin typeface="Arial" panose="020B0604020202020204" pitchFamily="34" charset="0"/>
                <a:ea typeface="新細明體" panose="02020500000000000000" pitchFamily="18" charset="-120"/>
              </a:rPr>
              <a:t>Class D </a:t>
            </a:r>
            <a:r>
              <a:rPr lang="en-US" altLang="zh-TW" sz="3200" i="1">
                <a:solidFill>
                  <a:schemeClr val="bg1"/>
                </a:solidFill>
                <a:latin typeface="Arial" panose="020B0604020202020204" pitchFamily="34" charset="0"/>
                <a:ea typeface="新細明體" panose="02020500000000000000" pitchFamily="18" charset="-120"/>
              </a:rPr>
              <a:t>addresses are made of one block, used for </a:t>
            </a:r>
            <a:r>
              <a:rPr lang="en-US" altLang="zh-TW" sz="3200" i="1">
                <a:solidFill>
                  <a:schemeClr val="accent1"/>
                </a:solidFill>
                <a:latin typeface="Arial" panose="020B0604020202020204" pitchFamily="34" charset="0"/>
                <a:ea typeface="新細明體" panose="02020500000000000000" pitchFamily="18" charset="-120"/>
              </a:rPr>
              <a:t>multicasting</a:t>
            </a:r>
            <a:r>
              <a:rPr lang="en-US" altLang="zh-TW" sz="3200" i="1">
                <a:solidFill>
                  <a:srgbClr val="F20000"/>
                </a:solidFill>
                <a:latin typeface="Arial" panose="020B0604020202020204" pitchFamily="34" charset="0"/>
                <a:ea typeface="新細明體" panose="02020500000000000000" pitchFamily="18" charset="-120"/>
              </a:rPr>
              <a:t>.</a:t>
            </a:r>
          </a:p>
        </p:txBody>
      </p:sp>
      <p:grpSp>
        <p:nvGrpSpPr>
          <p:cNvPr id="948236" name="Group 12">
            <a:extLst>
              <a:ext uri="{FF2B5EF4-FFF2-40B4-BE49-F238E27FC236}">
                <a16:creationId xmlns:a16="http://schemas.microsoft.com/office/drawing/2014/main" id="{2A9D62D2-2EB8-460A-A381-8CCB6D2FF5BA}"/>
              </a:ext>
            </a:extLst>
          </p:cNvPr>
          <p:cNvGrpSpPr>
            <a:grpSpLocks/>
          </p:cNvGrpSpPr>
          <p:nvPr/>
        </p:nvGrpSpPr>
        <p:grpSpPr bwMode="auto">
          <a:xfrm>
            <a:off x="609600" y="2438400"/>
            <a:ext cx="1143000" cy="566738"/>
            <a:chOff x="1200" y="1248"/>
            <a:chExt cx="720" cy="357"/>
          </a:xfrm>
        </p:grpSpPr>
        <p:pic>
          <p:nvPicPr>
            <p:cNvPr id="81935" name="Picture 13">
              <a:extLst>
                <a:ext uri="{FF2B5EF4-FFF2-40B4-BE49-F238E27FC236}">
                  <a16:creationId xmlns:a16="http://schemas.microsoft.com/office/drawing/2014/main" id="{C30E5320-10A1-45DD-8794-ADDF8E715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36" name="Text Box 14">
              <a:extLst>
                <a:ext uri="{FF2B5EF4-FFF2-40B4-BE49-F238E27FC236}">
                  <a16:creationId xmlns:a16="http://schemas.microsoft.com/office/drawing/2014/main" id="{1EF6D4EF-A54B-4E48-93F3-D0B5ED9135C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823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4823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48233"/>
                                        </p:tgtEl>
                                        <p:attrNameLst>
                                          <p:attrName>style.visibility</p:attrName>
                                        </p:attrNameLst>
                                      </p:cBhvr>
                                      <p:to>
                                        <p:strVal val="visible"/>
                                      </p:to>
                                    </p:set>
                                    <p:animEffect transition="in" filter="checkerboard(across)">
                                      <p:cBhvr>
                                        <p:cTn id="13" dur="500"/>
                                        <p:tgtEl>
                                          <p:spTgt spid="948233"/>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48234"/>
                                        </p:tgtEl>
                                        <p:attrNameLst>
                                          <p:attrName>style.visibility</p:attrName>
                                        </p:attrNameLst>
                                      </p:cBhvr>
                                      <p:to>
                                        <p:strVal val="visible"/>
                                      </p:to>
                                    </p:set>
                                    <p:animEffect transition="in" filter="checkerboard(across)">
                                      <p:cBhvr>
                                        <p:cTn id="17" dur="500"/>
                                        <p:tgtEl>
                                          <p:spTgt spid="94823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48235"/>
                                        </p:tgtEl>
                                        <p:attrNameLst>
                                          <p:attrName>style.visibility</p:attrName>
                                        </p:attrNameLst>
                                      </p:cBhvr>
                                      <p:to>
                                        <p:strVal val="visible"/>
                                      </p:to>
                                    </p:set>
                                    <p:animEffect transition="in" filter="checkerboard(across)">
                                      <p:cBhvr>
                                        <p:cTn id="21" dur="500"/>
                                        <p:tgtEl>
                                          <p:spTgt spid="948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35"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頁尾版面配置區 1">
            <a:extLst>
              <a:ext uri="{FF2B5EF4-FFF2-40B4-BE49-F238E27FC236}">
                <a16:creationId xmlns:a16="http://schemas.microsoft.com/office/drawing/2014/main" id="{59D7CABA-9E2C-4495-BF2D-DD00B92FDF5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3" name="投影片編號版面配置區 2">
            <a:extLst>
              <a:ext uri="{FF2B5EF4-FFF2-40B4-BE49-F238E27FC236}">
                <a16:creationId xmlns:a16="http://schemas.microsoft.com/office/drawing/2014/main" id="{9AD9E01C-C19B-4E11-826F-A989AE6BC8E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411D18-D78F-46E6-8A17-DB44BAF775A7}" type="slidenum">
              <a:rPr lang="en-US" altLang="zh-TW" b="0" smtClean="0"/>
              <a:pPr/>
              <a:t>4</a:t>
            </a:fld>
            <a:endParaRPr lang="en-US" altLang="zh-TW" b="0"/>
          </a:p>
        </p:txBody>
      </p:sp>
      <p:sp>
        <p:nvSpPr>
          <p:cNvPr id="737282" name="Rectangle 2">
            <a:extLst>
              <a:ext uri="{FF2B5EF4-FFF2-40B4-BE49-F238E27FC236}">
                <a16:creationId xmlns:a16="http://schemas.microsoft.com/office/drawing/2014/main" id="{D05AA6C6-33E1-43E3-A777-1B30E2D31580}"/>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itchFamily="18" charset="-120"/>
            </a:endParaRPr>
          </a:p>
        </p:txBody>
      </p:sp>
      <p:sp>
        <p:nvSpPr>
          <p:cNvPr id="10245" name="Text Box 3">
            <a:extLst>
              <a:ext uri="{FF2B5EF4-FFF2-40B4-BE49-F238E27FC236}">
                <a16:creationId xmlns:a16="http://schemas.microsoft.com/office/drawing/2014/main" id="{D46908D1-B38A-455C-ACCD-91B926D35B53}"/>
              </a:ext>
            </a:extLst>
          </p:cNvPr>
          <p:cNvSpPr txBox="1">
            <a:spLocks noChangeArrowheads="1"/>
          </p:cNvSpPr>
          <p:nvPr/>
        </p:nvSpPr>
        <p:spPr bwMode="auto">
          <a:xfrm>
            <a:off x="228600" y="355600"/>
            <a:ext cx="4689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5-1  INTRODUCTION</a:t>
            </a:r>
          </a:p>
        </p:txBody>
      </p:sp>
      <p:sp>
        <p:nvSpPr>
          <p:cNvPr id="10246" name="Text Box 4">
            <a:extLst>
              <a:ext uri="{FF2B5EF4-FFF2-40B4-BE49-F238E27FC236}">
                <a16:creationId xmlns:a16="http://schemas.microsoft.com/office/drawing/2014/main" id="{708FD2D2-F477-4ADC-B787-3014FE9CCFB7}"/>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10247" name="Rectangle 5">
            <a:extLst>
              <a:ext uri="{FF2B5EF4-FFF2-40B4-BE49-F238E27FC236}">
                <a16:creationId xmlns:a16="http://schemas.microsoft.com/office/drawing/2014/main" id="{D715AA21-9495-4BBF-B07A-CCF503E34584}"/>
              </a:ext>
            </a:extLst>
          </p:cNvPr>
          <p:cNvSpPr>
            <a:spLocks noChangeArrowheads="1"/>
          </p:cNvSpPr>
          <p:nvPr/>
        </p:nvSpPr>
        <p:spPr bwMode="auto">
          <a:xfrm>
            <a:off x="381000" y="1524000"/>
            <a:ext cx="8534400"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anose="02020500000000000000" pitchFamily="18" charset="-120"/>
              </a:rPr>
              <a:t>The identifier used in the IP layer of the TCP/IP protocol suite to identify each device connected to the Internet is called the Internet address or IP address. An IPv4 address is a 32-bit address that uniquely and universally defines the connection of a host or a router to the Internet; an IP address is the address of the interface.</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頁尾版面配置區 1">
            <a:extLst>
              <a:ext uri="{FF2B5EF4-FFF2-40B4-BE49-F238E27FC236}">
                <a16:creationId xmlns:a16="http://schemas.microsoft.com/office/drawing/2014/main" id="{6718D722-BFDD-4E12-BF7C-83CDEAD1588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3971" name="投影片編號版面配置區 2">
            <a:extLst>
              <a:ext uri="{FF2B5EF4-FFF2-40B4-BE49-F238E27FC236}">
                <a16:creationId xmlns:a16="http://schemas.microsoft.com/office/drawing/2014/main" id="{44C1D5CA-6E6F-4C12-A516-FFB88CF7418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B389A0-B279-4ACC-B476-96C7A5027629}" type="slidenum">
              <a:rPr lang="en-US" altLang="zh-TW" b="0" smtClean="0"/>
              <a:pPr/>
              <a:t>40</a:t>
            </a:fld>
            <a:endParaRPr lang="en-US" altLang="zh-TW" b="0"/>
          </a:p>
        </p:txBody>
      </p:sp>
      <p:sp>
        <p:nvSpPr>
          <p:cNvPr id="83972" name="Text Box 2">
            <a:extLst>
              <a:ext uri="{FF2B5EF4-FFF2-40B4-BE49-F238E27FC236}">
                <a16:creationId xmlns:a16="http://schemas.microsoft.com/office/drawing/2014/main" id="{20AB1731-4E5F-4365-9BA6-14FAF949C23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The single block in </a:t>
            </a:r>
            <a:r>
              <a:rPr lang="en-US" altLang="en-US" i="1">
                <a:solidFill>
                  <a:srgbClr val="C00000"/>
                </a:solidFill>
                <a:latin typeface="Times New Roman" panose="02020603050405020304" pitchFamily="18" charset="0"/>
              </a:rPr>
              <a:t>Class E</a:t>
            </a:r>
          </a:p>
        </p:txBody>
      </p:sp>
      <p:sp>
        <p:nvSpPr>
          <p:cNvPr id="83973" name="Rectangle 3">
            <a:extLst>
              <a:ext uri="{FF2B5EF4-FFF2-40B4-BE49-F238E27FC236}">
                <a16:creationId xmlns:a16="http://schemas.microsoft.com/office/drawing/2014/main" id="{2927152B-1B31-4308-BD6D-09CFDA2BF10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4" name="Rectangle 4">
            <a:extLst>
              <a:ext uri="{FF2B5EF4-FFF2-40B4-BE49-F238E27FC236}">
                <a16:creationId xmlns:a16="http://schemas.microsoft.com/office/drawing/2014/main" id="{1E79429E-45D0-4A2C-9E60-CF57DDA4D34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5" name="Rectangle 5">
            <a:extLst>
              <a:ext uri="{FF2B5EF4-FFF2-40B4-BE49-F238E27FC236}">
                <a16:creationId xmlns:a16="http://schemas.microsoft.com/office/drawing/2014/main" id="{3D077408-6FF4-42B4-9C3D-29C8CBCD222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6" name="Rectangle 6">
            <a:extLst>
              <a:ext uri="{FF2B5EF4-FFF2-40B4-BE49-F238E27FC236}">
                <a16:creationId xmlns:a16="http://schemas.microsoft.com/office/drawing/2014/main" id="{BF66BAFF-1131-4F26-8A81-D502D193033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7" name="Rectangle 7">
            <a:extLst>
              <a:ext uri="{FF2B5EF4-FFF2-40B4-BE49-F238E27FC236}">
                <a16:creationId xmlns:a16="http://schemas.microsoft.com/office/drawing/2014/main" id="{6159F7EF-8422-4540-BC74-6733BD315B2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8" name="Rectangle 8">
            <a:extLst>
              <a:ext uri="{FF2B5EF4-FFF2-40B4-BE49-F238E27FC236}">
                <a16:creationId xmlns:a16="http://schemas.microsoft.com/office/drawing/2014/main" id="{21DF5E0C-C3FB-46A9-88C8-A4551382544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3979" name="Rectangle 9">
            <a:extLst>
              <a:ext uri="{FF2B5EF4-FFF2-40B4-BE49-F238E27FC236}">
                <a16:creationId xmlns:a16="http://schemas.microsoft.com/office/drawing/2014/main" id="{B5CE7455-9166-4FC0-9DF0-F1A58E9FB9B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83980" name="Picture 10">
            <a:extLst>
              <a:ext uri="{FF2B5EF4-FFF2-40B4-BE49-F238E27FC236}">
                <a16:creationId xmlns:a16="http://schemas.microsoft.com/office/drawing/2014/main" id="{343FE06C-1285-4130-ADD2-4DF89D831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88" y="2898775"/>
            <a:ext cx="5942012" cy="104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1" name="Picture 12">
            <a:extLst>
              <a:ext uri="{FF2B5EF4-FFF2-40B4-BE49-F238E27FC236}">
                <a16:creationId xmlns:a16="http://schemas.microsoft.com/office/drawing/2014/main" id="{DF6F3780-76BA-4110-962B-6F67C48D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1116013"/>
            <a:ext cx="4786313"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82" name="Rectangle 13">
            <a:extLst>
              <a:ext uri="{FF2B5EF4-FFF2-40B4-BE49-F238E27FC236}">
                <a16:creationId xmlns:a16="http://schemas.microsoft.com/office/drawing/2014/main" id="{77EAC614-779F-4CD0-AA61-229CC5362EDF}"/>
              </a:ext>
            </a:extLst>
          </p:cNvPr>
          <p:cNvSpPr>
            <a:spLocks noChangeArrowheads="1"/>
          </p:cNvSpPr>
          <p:nvPr/>
        </p:nvSpPr>
        <p:spPr bwMode="auto">
          <a:xfrm>
            <a:off x="4262438" y="658813"/>
            <a:ext cx="4059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C00000"/>
                </a:solidFill>
              </a:rPr>
              <a:t>1</a:t>
            </a:r>
            <a:r>
              <a:rPr lang="en-US" altLang="en-US" baseline="30000">
                <a:solidFill>
                  <a:srgbClr val="C00000"/>
                </a:solidFill>
              </a:rPr>
              <a:t>st</a:t>
            </a:r>
            <a:r>
              <a:rPr lang="en-US" altLang="en-US">
                <a:solidFill>
                  <a:srgbClr val="C00000"/>
                </a:solidFill>
              </a:rPr>
              <a:t>  Octet value range for Classes</a:t>
            </a:r>
          </a:p>
        </p:txBody>
      </p:sp>
      <p:grpSp>
        <p:nvGrpSpPr>
          <p:cNvPr id="83983" name="Group 2">
            <a:extLst>
              <a:ext uri="{FF2B5EF4-FFF2-40B4-BE49-F238E27FC236}">
                <a16:creationId xmlns:a16="http://schemas.microsoft.com/office/drawing/2014/main" id="{949128DE-84FF-4C53-B845-E25C30AF6DB1}"/>
              </a:ext>
            </a:extLst>
          </p:cNvPr>
          <p:cNvGrpSpPr>
            <a:grpSpLocks/>
          </p:cNvGrpSpPr>
          <p:nvPr/>
        </p:nvGrpSpPr>
        <p:grpSpPr bwMode="auto">
          <a:xfrm>
            <a:off x="1817688" y="4394200"/>
            <a:ext cx="6380162" cy="1885950"/>
            <a:chOff x="609600" y="1905000"/>
            <a:chExt cx="7751763" cy="3657600"/>
          </a:xfrm>
        </p:grpSpPr>
        <p:pic>
          <p:nvPicPr>
            <p:cNvPr id="83985" name="Picture 12">
              <a:extLst>
                <a:ext uri="{FF2B5EF4-FFF2-40B4-BE49-F238E27FC236}">
                  <a16:creationId xmlns:a16="http://schemas.microsoft.com/office/drawing/2014/main" id="{B0370F32-0C20-40EE-87F6-2A9A7574B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74320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6" name="Picture 13">
              <a:extLst>
                <a:ext uri="{FF2B5EF4-FFF2-40B4-BE49-F238E27FC236}">
                  <a16:creationId xmlns:a16="http://schemas.microsoft.com/office/drawing/2014/main" id="{2EA0E253-496F-483F-ABFB-6938254C7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02327"/>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7" name="Picture 14">
              <a:extLst>
                <a:ext uri="{FF2B5EF4-FFF2-40B4-BE49-F238E27FC236}">
                  <a16:creationId xmlns:a16="http://schemas.microsoft.com/office/drawing/2014/main" id="{2B04CD1B-B8CE-4080-A9E3-CF13E7177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4006850"/>
              <a:ext cx="774223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8" name="Picture 16">
              <a:extLst>
                <a:ext uri="{FF2B5EF4-FFF2-40B4-BE49-F238E27FC236}">
                  <a16:creationId xmlns:a16="http://schemas.microsoft.com/office/drawing/2014/main" id="{DAED6728-246B-46BE-BE00-3A78E62802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4638675"/>
              <a:ext cx="775176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89" name="Picture 17">
              <a:extLst>
                <a:ext uri="{FF2B5EF4-FFF2-40B4-BE49-F238E27FC236}">
                  <a16:creationId xmlns:a16="http://schemas.microsoft.com/office/drawing/2014/main" id="{D4B01E2D-CE6E-4920-9481-D9EB245951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5272088"/>
              <a:ext cx="77327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90" name="Picture 18">
              <a:extLst>
                <a:ext uri="{FF2B5EF4-FFF2-40B4-BE49-F238E27FC236}">
                  <a16:creationId xmlns:a16="http://schemas.microsoft.com/office/drawing/2014/main" id="{BE30C4B3-32C6-45DC-98E6-F3BD31D255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800" y="1905000"/>
              <a:ext cx="686435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3984" name="Rectangle 21">
            <a:extLst>
              <a:ext uri="{FF2B5EF4-FFF2-40B4-BE49-F238E27FC236}">
                <a16:creationId xmlns:a16="http://schemas.microsoft.com/office/drawing/2014/main" id="{7F4CF689-74A2-42C9-B947-9589979A4151}"/>
              </a:ext>
            </a:extLst>
          </p:cNvPr>
          <p:cNvSpPr>
            <a:spLocks noChangeArrowheads="1"/>
          </p:cNvSpPr>
          <p:nvPr/>
        </p:nvSpPr>
        <p:spPr bwMode="auto">
          <a:xfrm>
            <a:off x="727075" y="1174750"/>
            <a:ext cx="29019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Calibri" panose="020F0502020204030204" pitchFamily="34" charset="0"/>
                <a:cs typeface="Calibri" panose="020F0502020204030204" pitchFamily="34" charset="0"/>
              </a:rPr>
              <a:t>One single block</a:t>
            </a:r>
          </a:p>
          <a:p>
            <a:r>
              <a:rPr lang="en-US" altLang="en-US" dirty="0">
                <a:latin typeface="Calibri" panose="020F0502020204030204" pitchFamily="34" charset="0"/>
                <a:cs typeface="Calibri" panose="020F0502020204030204" pitchFamily="34" charset="0"/>
              </a:rPr>
              <a:t>Leftmost </a:t>
            </a:r>
            <a:r>
              <a:rPr lang="en-US" altLang="en-US" dirty="0">
                <a:solidFill>
                  <a:srgbClr val="D6321C"/>
                </a:solidFill>
                <a:latin typeface="Calibri" panose="020F0502020204030204" pitchFamily="34" charset="0"/>
                <a:cs typeface="Calibri" panose="020F0502020204030204" pitchFamily="34" charset="0"/>
              </a:rPr>
              <a:t>4</a:t>
            </a:r>
            <a:r>
              <a:rPr lang="en-US" altLang="en-US" dirty="0">
                <a:latin typeface="Calibri" panose="020F0502020204030204" pitchFamily="34" charset="0"/>
                <a:cs typeface="Calibri" panose="020F0502020204030204" pitchFamily="34" charset="0"/>
              </a:rPr>
              <a:t> bits </a:t>
            </a:r>
            <a:r>
              <a:rPr lang="en-US" altLang="en-US" dirty="0">
                <a:solidFill>
                  <a:srgbClr val="D6321C"/>
                </a:solidFill>
                <a:latin typeface="Calibri" panose="020F0502020204030204" pitchFamily="34" charset="0"/>
                <a:cs typeface="Calibri" panose="020F0502020204030204" pitchFamily="34" charset="0"/>
              </a:rPr>
              <a:t>fixed</a:t>
            </a:r>
            <a:r>
              <a:rPr lang="en-US" altLang="en-US" dirty="0">
                <a:latin typeface="Calibri" panose="020F0502020204030204" pitchFamily="34" charset="0"/>
                <a:cs typeface="Calibri" panose="020F0502020204030204" pitchFamily="34" charset="0"/>
              </a:rPr>
              <a:t> </a:t>
            </a:r>
            <a:r>
              <a:rPr lang="en-US" altLang="en-US" dirty="0">
                <a:solidFill>
                  <a:srgbClr val="FF0000"/>
                </a:solidFill>
                <a:latin typeface="Calibri" panose="020F0502020204030204" pitchFamily="34" charset="0"/>
                <a:cs typeface="Calibri" panose="020F0502020204030204" pitchFamily="34" charset="0"/>
              </a:rPr>
              <a:t>1111</a:t>
            </a:r>
          </a:p>
          <a:p>
            <a:r>
              <a:rPr lang="en-US" altLang="en-US" dirty="0">
                <a:latin typeface="Calibri" panose="020F0502020204030204" pitchFamily="34" charset="0"/>
                <a:cs typeface="Calibri" panose="020F0502020204030204" pitchFamily="34" charset="0"/>
              </a:rPr>
              <a:t>32-4=28 bits for addresses</a:t>
            </a:r>
          </a:p>
          <a:p>
            <a:r>
              <a:rPr lang="en-US" altLang="en-US" sz="2000" dirty="0">
                <a:solidFill>
                  <a:srgbClr val="D6321C"/>
                </a:solidFill>
                <a:latin typeface="Calibri" panose="020F0502020204030204" pitchFamily="34" charset="0"/>
                <a:cs typeface="Calibri" panose="020F0502020204030204" pitchFamily="34" charset="0"/>
              </a:rPr>
              <a:t>2</a:t>
            </a:r>
            <a:r>
              <a:rPr lang="en-US" altLang="en-US" sz="2000" baseline="30000" dirty="0">
                <a:solidFill>
                  <a:srgbClr val="D6321C"/>
                </a:solidFill>
                <a:latin typeface="Calibri" panose="020F0502020204030204" pitchFamily="34" charset="0"/>
                <a:cs typeface="Calibri" panose="020F0502020204030204" pitchFamily="34" charset="0"/>
              </a:rPr>
              <a:t>28</a:t>
            </a:r>
            <a:r>
              <a:rPr lang="en-US" altLang="en-US" sz="2000" dirty="0">
                <a:solidFill>
                  <a:srgbClr val="D6321C"/>
                </a:solidFill>
                <a:latin typeface="Calibri" panose="020F0502020204030204" pitchFamily="34" charset="0"/>
                <a:cs typeface="Calibri" panose="020F0502020204030204" pitchFamily="34" charset="0"/>
              </a:rPr>
              <a:t>= </a:t>
            </a:r>
            <a:r>
              <a:rPr lang="en-US" altLang="en-US" dirty="0">
                <a:solidFill>
                  <a:srgbClr val="D6321C"/>
                </a:solidFill>
                <a:latin typeface="Calibri" panose="020F0502020204030204" pitchFamily="34" charset="0"/>
                <a:cs typeface="Calibri" panose="020F0502020204030204" pitchFamily="34" charset="0"/>
              </a:rPr>
              <a:t>26,84,35,456 addresses</a:t>
            </a:r>
            <a:endParaRPr lang="en-IN" altLang="en-US" sz="2000" dirty="0">
              <a:solidFill>
                <a:srgbClr val="D6321C"/>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頁尾版面配置區 1">
            <a:extLst>
              <a:ext uri="{FF2B5EF4-FFF2-40B4-BE49-F238E27FC236}">
                <a16:creationId xmlns:a16="http://schemas.microsoft.com/office/drawing/2014/main" id="{F4A74CC8-35F6-41DB-AD1C-BC02F545612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6019" name="投影片編號版面配置區 2">
            <a:extLst>
              <a:ext uri="{FF2B5EF4-FFF2-40B4-BE49-F238E27FC236}">
                <a16:creationId xmlns:a16="http://schemas.microsoft.com/office/drawing/2014/main" id="{666B10D2-775C-43BB-BF3F-A87DCF24913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926FF65-8A1D-41C9-ADE2-36CAC7ACC7A8}" type="slidenum">
              <a:rPr lang="en-US" altLang="zh-TW" b="0" smtClean="0"/>
              <a:pPr/>
              <a:t>41</a:t>
            </a:fld>
            <a:endParaRPr lang="en-US" altLang="zh-TW" b="0"/>
          </a:p>
        </p:txBody>
      </p:sp>
      <p:sp>
        <p:nvSpPr>
          <p:cNvPr id="86020" name="Rectangle 2">
            <a:extLst>
              <a:ext uri="{FF2B5EF4-FFF2-40B4-BE49-F238E27FC236}">
                <a16:creationId xmlns:a16="http://schemas.microsoft.com/office/drawing/2014/main" id="{6E25AB83-AE0E-46B6-B004-8FE0C970482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1" name="Rectangle 3">
            <a:extLst>
              <a:ext uri="{FF2B5EF4-FFF2-40B4-BE49-F238E27FC236}">
                <a16:creationId xmlns:a16="http://schemas.microsoft.com/office/drawing/2014/main" id="{AB7B583B-79A2-4D3D-B5D6-DB7951F6A40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2" name="Rectangle 4">
            <a:extLst>
              <a:ext uri="{FF2B5EF4-FFF2-40B4-BE49-F238E27FC236}">
                <a16:creationId xmlns:a16="http://schemas.microsoft.com/office/drawing/2014/main" id="{E92ED283-87C9-488F-9937-C2F4B984855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3" name="Rectangle 5">
            <a:extLst>
              <a:ext uri="{FF2B5EF4-FFF2-40B4-BE49-F238E27FC236}">
                <a16:creationId xmlns:a16="http://schemas.microsoft.com/office/drawing/2014/main" id="{9C054836-AE52-46B3-90B8-7D7A66FDCFC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4" name="Rectangle 6">
            <a:extLst>
              <a:ext uri="{FF2B5EF4-FFF2-40B4-BE49-F238E27FC236}">
                <a16:creationId xmlns:a16="http://schemas.microsoft.com/office/drawing/2014/main" id="{5977F8BC-990A-4FD7-A54C-9DAC476E9B9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5" name="Rectangle 7">
            <a:extLst>
              <a:ext uri="{FF2B5EF4-FFF2-40B4-BE49-F238E27FC236}">
                <a16:creationId xmlns:a16="http://schemas.microsoft.com/office/drawing/2014/main" id="{DFF6E96E-44D2-4D50-871E-377791CDF07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6026" name="Rectangle 8">
            <a:extLst>
              <a:ext uri="{FF2B5EF4-FFF2-40B4-BE49-F238E27FC236}">
                <a16:creationId xmlns:a16="http://schemas.microsoft.com/office/drawing/2014/main" id="{880734D9-FD73-4367-8A69-38B4D87334B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0281" name="Line 9">
            <a:extLst>
              <a:ext uri="{FF2B5EF4-FFF2-40B4-BE49-F238E27FC236}">
                <a16:creationId xmlns:a16="http://schemas.microsoft.com/office/drawing/2014/main" id="{71252694-A1C3-4D2B-80DB-2886B6A3B934}"/>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0282" name="Line 10">
            <a:extLst>
              <a:ext uri="{FF2B5EF4-FFF2-40B4-BE49-F238E27FC236}">
                <a16:creationId xmlns:a16="http://schemas.microsoft.com/office/drawing/2014/main" id="{3A87567C-70D8-45B3-8038-7A74E8B51712}"/>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0283" name="Rectangle 11">
            <a:extLst>
              <a:ext uri="{FF2B5EF4-FFF2-40B4-BE49-F238E27FC236}">
                <a16:creationId xmlns:a16="http://schemas.microsoft.com/office/drawing/2014/main" id="{172B8816-A694-40C8-930C-DF3F6416457A}"/>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only block of class E addresses was </a:t>
            </a:r>
            <a:r>
              <a:rPr lang="en-US" altLang="zh-TW" sz="3200" i="1">
                <a:solidFill>
                  <a:schemeClr val="accent1"/>
                </a:solidFill>
                <a:latin typeface="Arial" panose="020B0604020202020204" pitchFamily="34" charset="0"/>
                <a:ea typeface="新細明體" panose="02020500000000000000" pitchFamily="18" charset="-120"/>
              </a:rPr>
              <a:t>reserved for future purposes</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50284" name="Group 12">
            <a:extLst>
              <a:ext uri="{FF2B5EF4-FFF2-40B4-BE49-F238E27FC236}">
                <a16:creationId xmlns:a16="http://schemas.microsoft.com/office/drawing/2014/main" id="{CDAC93E8-E4B4-4D91-B02B-D3F77A0930A0}"/>
              </a:ext>
            </a:extLst>
          </p:cNvPr>
          <p:cNvGrpSpPr>
            <a:grpSpLocks/>
          </p:cNvGrpSpPr>
          <p:nvPr/>
        </p:nvGrpSpPr>
        <p:grpSpPr bwMode="auto">
          <a:xfrm>
            <a:off x="609600" y="2438400"/>
            <a:ext cx="1143000" cy="566738"/>
            <a:chOff x="1200" y="1248"/>
            <a:chExt cx="720" cy="357"/>
          </a:xfrm>
        </p:grpSpPr>
        <p:pic>
          <p:nvPicPr>
            <p:cNvPr id="86031" name="Picture 13">
              <a:extLst>
                <a:ext uri="{FF2B5EF4-FFF2-40B4-BE49-F238E27FC236}">
                  <a16:creationId xmlns:a16="http://schemas.microsoft.com/office/drawing/2014/main" id="{379BBDB9-3DE5-40E6-A470-BBB91B38D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32" name="Text Box 14">
              <a:extLst>
                <a:ext uri="{FF2B5EF4-FFF2-40B4-BE49-F238E27FC236}">
                  <a16:creationId xmlns:a16="http://schemas.microsoft.com/office/drawing/2014/main" id="{23D4EC4B-4BE4-493A-BB0F-5A4BC68F6B04}"/>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0284"/>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0284"/>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0281"/>
                                        </p:tgtEl>
                                        <p:attrNameLst>
                                          <p:attrName>style.visibility</p:attrName>
                                        </p:attrNameLst>
                                      </p:cBhvr>
                                      <p:to>
                                        <p:strVal val="visible"/>
                                      </p:to>
                                    </p:set>
                                    <p:animEffect transition="in" filter="checkerboard(across)">
                                      <p:cBhvr>
                                        <p:cTn id="13" dur="500"/>
                                        <p:tgtEl>
                                          <p:spTgt spid="950281"/>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0282"/>
                                        </p:tgtEl>
                                        <p:attrNameLst>
                                          <p:attrName>style.visibility</p:attrName>
                                        </p:attrNameLst>
                                      </p:cBhvr>
                                      <p:to>
                                        <p:strVal val="visible"/>
                                      </p:to>
                                    </p:set>
                                    <p:animEffect transition="in" filter="checkerboard(across)">
                                      <p:cBhvr>
                                        <p:cTn id="17" dur="500"/>
                                        <p:tgtEl>
                                          <p:spTgt spid="950282"/>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0283"/>
                                        </p:tgtEl>
                                        <p:attrNameLst>
                                          <p:attrName>style.visibility</p:attrName>
                                        </p:attrNameLst>
                                      </p:cBhvr>
                                      <p:to>
                                        <p:strVal val="visible"/>
                                      </p:to>
                                    </p:set>
                                    <p:animEffect transition="in" filter="checkerboard(across)">
                                      <p:cBhvr>
                                        <p:cTn id="21" dur="500"/>
                                        <p:tgtEl>
                                          <p:spTgt spid="950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頁尾版面配置區 1">
            <a:extLst>
              <a:ext uri="{FF2B5EF4-FFF2-40B4-BE49-F238E27FC236}">
                <a16:creationId xmlns:a16="http://schemas.microsoft.com/office/drawing/2014/main" id="{BD8F523F-1C68-44FF-BCA4-5B6041E7806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8067" name="投影片編號版面配置區 2">
            <a:extLst>
              <a:ext uri="{FF2B5EF4-FFF2-40B4-BE49-F238E27FC236}">
                <a16:creationId xmlns:a16="http://schemas.microsoft.com/office/drawing/2014/main" id="{A84691D5-799E-4C5A-A2E7-3ED44933890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5F76320-4F4B-4D01-80EA-B1192A2C1044}" type="slidenum">
              <a:rPr lang="en-US" altLang="zh-TW" b="0" smtClean="0"/>
              <a:pPr/>
              <a:t>42</a:t>
            </a:fld>
            <a:endParaRPr lang="en-US" altLang="zh-TW" b="0"/>
          </a:p>
        </p:txBody>
      </p:sp>
      <p:sp>
        <p:nvSpPr>
          <p:cNvPr id="88068" name="Rectangle 2">
            <a:extLst>
              <a:ext uri="{FF2B5EF4-FFF2-40B4-BE49-F238E27FC236}">
                <a16:creationId xmlns:a16="http://schemas.microsoft.com/office/drawing/2014/main" id="{91A1B15A-93DF-4F3A-AF70-0A499515C12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69" name="Rectangle 3">
            <a:extLst>
              <a:ext uri="{FF2B5EF4-FFF2-40B4-BE49-F238E27FC236}">
                <a16:creationId xmlns:a16="http://schemas.microsoft.com/office/drawing/2014/main" id="{A90F1537-5025-4E0D-95DB-05D7D3B2E56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0" name="Rectangle 4">
            <a:extLst>
              <a:ext uri="{FF2B5EF4-FFF2-40B4-BE49-F238E27FC236}">
                <a16:creationId xmlns:a16="http://schemas.microsoft.com/office/drawing/2014/main" id="{86A69C26-3AE1-44C2-AFC0-FC676AF7E10B}"/>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1" name="Rectangle 5">
            <a:extLst>
              <a:ext uri="{FF2B5EF4-FFF2-40B4-BE49-F238E27FC236}">
                <a16:creationId xmlns:a16="http://schemas.microsoft.com/office/drawing/2014/main" id="{C2C93C25-4F5A-42E1-8FDC-3A8FFC93555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2" name="Rectangle 6">
            <a:extLst>
              <a:ext uri="{FF2B5EF4-FFF2-40B4-BE49-F238E27FC236}">
                <a16:creationId xmlns:a16="http://schemas.microsoft.com/office/drawing/2014/main" id="{E13B4E13-4A9A-41B2-BBF6-A6697E012EF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3" name="Rectangle 7">
            <a:extLst>
              <a:ext uri="{FF2B5EF4-FFF2-40B4-BE49-F238E27FC236}">
                <a16:creationId xmlns:a16="http://schemas.microsoft.com/office/drawing/2014/main" id="{66ED33B4-EB40-4BB2-A7C8-C1009316C919}"/>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88074" name="Rectangle 8">
            <a:extLst>
              <a:ext uri="{FF2B5EF4-FFF2-40B4-BE49-F238E27FC236}">
                <a16:creationId xmlns:a16="http://schemas.microsoft.com/office/drawing/2014/main" id="{FD58B3C2-B8C4-4CD5-85C3-D945EC9A90C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2329" name="Line 9">
            <a:extLst>
              <a:ext uri="{FF2B5EF4-FFF2-40B4-BE49-F238E27FC236}">
                <a16:creationId xmlns:a16="http://schemas.microsoft.com/office/drawing/2014/main" id="{5521AC26-2714-4B02-8770-C16CAAC0B5B1}"/>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330" name="Line 10">
            <a:extLst>
              <a:ext uri="{FF2B5EF4-FFF2-40B4-BE49-F238E27FC236}">
                <a16:creationId xmlns:a16="http://schemas.microsoft.com/office/drawing/2014/main" id="{6EB6A68E-EEC7-4D27-9DE8-7C900C4D1146}"/>
              </a:ext>
            </a:extLst>
          </p:cNvPr>
          <p:cNvSpPr>
            <a:spLocks noChangeShapeType="1"/>
          </p:cNvSpPr>
          <p:nvPr/>
        </p:nvSpPr>
        <p:spPr bwMode="auto">
          <a:xfrm>
            <a:off x="609600" y="53340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2331" name="Rectangle 11">
            <a:extLst>
              <a:ext uri="{FF2B5EF4-FFF2-40B4-BE49-F238E27FC236}">
                <a16:creationId xmlns:a16="http://schemas.microsoft.com/office/drawing/2014/main" id="{FE76C9A4-90AD-4819-A754-C00171C6B089}"/>
              </a:ext>
            </a:extLst>
          </p:cNvPr>
          <p:cNvSpPr>
            <a:spLocks noChangeArrowheads="1"/>
          </p:cNvSpPr>
          <p:nvPr/>
        </p:nvSpPr>
        <p:spPr bwMode="auto">
          <a:xfrm>
            <a:off x="647700" y="3173413"/>
            <a:ext cx="8077200" cy="2062162"/>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range of addresses allocated to an organization in classful addressing </a:t>
            </a:r>
          </a:p>
          <a:p>
            <a:pPr algn="ctr"/>
            <a:r>
              <a:rPr lang="en-US" altLang="zh-TW" sz="3200" i="1">
                <a:solidFill>
                  <a:schemeClr val="bg1"/>
                </a:solidFill>
                <a:latin typeface="Arial" panose="020B0604020202020204" pitchFamily="34" charset="0"/>
                <a:ea typeface="新細明體" panose="02020500000000000000" pitchFamily="18" charset="-120"/>
              </a:rPr>
              <a:t>was a block of addresses in </a:t>
            </a:r>
          </a:p>
          <a:p>
            <a:pPr algn="ctr"/>
            <a:r>
              <a:rPr lang="en-US" altLang="zh-TW" sz="3200" i="1">
                <a:solidFill>
                  <a:schemeClr val="bg1"/>
                </a:solidFill>
                <a:latin typeface="Arial" panose="020B0604020202020204" pitchFamily="34" charset="0"/>
                <a:ea typeface="新細明體" panose="02020500000000000000" pitchFamily="18" charset="-120"/>
              </a:rPr>
              <a:t>Class </a:t>
            </a:r>
            <a:r>
              <a:rPr lang="en-US" altLang="zh-TW" sz="3200" i="1">
                <a:solidFill>
                  <a:srgbClr val="00B0F0"/>
                </a:solidFill>
                <a:latin typeface="Arial" panose="020B0604020202020204" pitchFamily="34" charset="0"/>
                <a:ea typeface="新細明體" panose="02020500000000000000" pitchFamily="18" charset="-120"/>
              </a:rPr>
              <a:t>A</a:t>
            </a:r>
            <a:r>
              <a:rPr lang="en-US" altLang="zh-TW" sz="3200" i="1">
                <a:solidFill>
                  <a:schemeClr val="bg1"/>
                </a:solidFill>
                <a:latin typeface="Arial" panose="020B0604020202020204" pitchFamily="34" charset="0"/>
                <a:ea typeface="新細明體" panose="02020500000000000000" pitchFamily="18" charset="-120"/>
              </a:rPr>
              <a:t>, </a:t>
            </a:r>
            <a:r>
              <a:rPr lang="en-US" altLang="zh-TW" sz="3200" i="1">
                <a:solidFill>
                  <a:srgbClr val="00B0F0"/>
                </a:solidFill>
                <a:latin typeface="Arial" panose="020B0604020202020204" pitchFamily="34" charset="0"/>
                <a:ea typeface="新細明體" panose="02020500000000000000" pitchFamily="18" charset="-120"/>
              </a:rPr>
              <a:t>B</a:t>
            </a:r>
            <a:r>
              <a:rPr lang="en-US" altLang="zh-TW" sz="3200" i="1">
                <a:solidFill>
                  <a:schemeClr val="bg1"/>
                </a:solidFill>
                <a:latin typeface="Arial" panose="020B0604020202020204" pitchFamily="34" charset="0"/>
                <a:ea typeface="新細明體" panose="02020500000000000000" pitchFamily="18" charset="-120"/>
              </a:rPr>
              <a:t>, or </a:t>
            </a:r>
            <a:r>
              <a:rPr lang="en-US" altLang="zh-TW" sz="3200" i="1">
                <a:solidFill>
                  <a:srgbClr val="00B0F0"/>
                </a:solidFill>
                <a:latin typeface="Arial" panose="020B0604020202020204" pitchFamily="34" charset="0"/>
                <a:ea typeface="新細明體" panose="02020500000000000000" pitchFamily="18" charset="-120"/>
              </a:rPr>
              <a:t>C</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52332" name="Group 12">
            <a:extLst>
              <a:ext uri="{FF2B5EF4-FFF2-40B4-BE49-F238E27FC236}">
                <a16:creationId xmlns:a16="http://schemas.microsoft.com/office/drawing/2014/main" id="{B97B371C-0528-437A-85A9-D7CFA0CB7869}"/>
              </a:ext>
            </a:extLst>
          </p:cNvPr>
          <p:cNvGrpSpPr>
            <a:grpSpLocks/>
          </p:cNvGrpSpPr>
          <p:nvPr/>
        </p:nvGrpSpPr>
        <p:grpSpPr bwMode="auto">
          <a:xfrm>
            <a:off x="609600" y="2438400"/>
            <a:ext cx="1143000" cy="566738"/>
            <a:chOff x="1200" y="1248"/>
            <a:chExt cx="720" cy="357"/>
          </a:xfrm>
        </p:grpSpPr>
        <p:pic>
          <p:nvPicPr>
            <p:cNvPr id="88079" name="Picture 13">
              <a:extLst>
                <a:ext uri="{FF2B5EF4-FFF2-40B4-BE49-F238E27FC236}">
                  <a16:creationId xmlns:a16="http://schemas.microsoft.com/office/drawing/2014/main" id="{12295C46-D825-4835-AC92-4001F731A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80" name="Text Box 14">
              <a:extLst>
                <a:ext uri="{FF2B5EF4-FFF2-40B4-BE49-F238E27FC236}">
                  <a16:creationId xmlns:a16="http://schemas.microsoft.com/office/drawing/2014/main" id="{40487225-10CC-45DB-97C5-FE78B17D7751}"/>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233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233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2329"/>
                                        </p:tgtEl>
                                        <p:attrNameLst>
                                          <p:attrName>style.visibility</p:attrName>
                                        </p:attrNameLst>
                                      </p:cBhvr>
                                      <p:to>
                                        <p:strVal val="visible"/>
                                      </p:to>
                                    </p:set>
                                    <p:animEffect transition="in" filter="checkerboard(across)">
                                      <p:cBhvr>
                                        <p:cTn id="13" dur="500"/>
                                        <p:tgtEl>
                                          <p:spTgt spid="95232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2330"/>
                                        </p:tgtEl>
                                        <p:attrNameLst>
                                          <p:attrName>style.visibility</p:attrName>
                                        </p:attrNameLst>
                                      </p:cBhvr>
                                      <p:to>
                                        <p:strVal val="visible"/>
                                      </p:to>
                                    </p:set>
                                    <p:animEffect transition="in" filter="checkerboard(across)">
                                      <p:cBhvr>
                                        <p:cTn id="17" dur="500"/>
                                        <p:tgtEl>
                                          <p:spTgt spid="95233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2331"/>
                                        </p:tgtEl>
                                        <p:attrNameLst>
                                          <p:attrName>style.visibility</p:attrName>
                                        </p:attrNameLst>
                                      </p:cBhvr>
                                      <p:to>
                                        <p:strVal val="visible"/>
                                      </p:to>
                                    </p:set>
                                    <p:animEffect transition="in" filter="checkerboard(across)">
                                      <p:cBhvr>
                                        <p:cTn id="21" dur="500"/>
                                        <p:tgtEl>
                                          <p:spTgt spid="95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3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頁尾版面配置區 1">
            <a:extLst>
              <a:ext uri="{FF2B5EF4-FFF2-40B4-BE49-F238E27FC236}">
                <a16:creationId xmlns:a16="http://schemas.microsoft.com/office/drawing/2014/main" id="{52557600-8C48-4081-87BE-8B4F19A37CF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0115" name="投影片編號版面配置區 2">
            <a:extLst>
              <a:ext uri="{FF2B5EF4-FFF2-40B4-BE49-F238E27FC236}">
                <a16:creationId xmlns:a16="http://schemas.microsoft.com/office/drawing/2014/main" id="{F5E30210-BE5D-4D6F-AE16-D7A2F9C9973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CCDEE5-1701-4BBA-8FDC-AF4671A98F29}" type="slidenum">
              <a:rPr lang="en-US" altLang="zh-TW" b="0" smtClean="0"/>
              <a:pPr/>
              <a:t>43</a:t>
            </a:fld>
            <a:endParaRPr lang="en-US" altLang="zh-TW" b="0"/>
          </a:p>
        </p:txBody>
      </p:sp>
      <p:sp>
        <p:nvSpPr>
          <p:cNvPr id="90116" name="Text Box 2">
            <a:extLst>
              <a:ext uri="{FF2B5EF4-FFF2-40B4-BE49-F238E27FC236}">
                <a16:creationId xmlns:a16="http://schemas.microsoft.com/office/drawing/2014/main" id="{331AF29B-C8DB-44D7-8E89-C0B1E3E6D26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5.14</a:t>
            </a:r>
            <a:r>
              <a:rPr lang="en-US" altLang="en-US">
                <a:solidFill>
                  <a:schemeClr val="accent2"/>
                </a:solidFill>
                <a:latin typeface="Times New Roman" panose="02020603050405020304" pitchFamily="18" charset="0"/>
              </a:rPr>
              <a:t>    </a:t>
            </a:r>
            <a:r>
              <a:rPr lang="en-US" altLang="en-US" i="1">
                <a:solidFill>
                  <a:srgbClr val="D6321C"/>
                </a:solidFill>
                <a:latin typeface="Times New Roman" panose="02020603050405020304" pitchFamily="18" charset="0"/>
              </a:rPr>
              <a:t>Two-level addressing </a:t>
            </a:r>
            <a:r>
              <a:rPr lang="en-US" altLang="en-US" i="1">
                <a:latin typeface="Times New Roman" panose="02020603050405020304" pitchFamily="18" charset="0"/>
              </a:rPr>
              <a:t>in classful addressing</a:t>
            </a:r>
          </a:p>
        </p:txBody>
      </p:sp>
      <p:sp>
        <p:nvSpPr>
          <p:cNvPr id="90117" name="Rectangle 3">
            <a:extLst>
              <a:ext uri="{FF2B5EF4-FFF2-40B4-BE49-F238E27FC236}">
                <a16:creationId xmlns:a16="http://schemas.microsoft.com/office/drawing/2014/main" id="{EE4A44EA-E503-43C5-A47C-98DBF3CF61D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18" name="Rectangle 4">
            <a:extLst>
              <a:ext uri="{FF2B5EF4-FFF2-40B4-BE49-F238E27FC236}">
                <a16:creationId xmlns:a16="http://schemas.microsoft.com/office/drawing/2014/main" id="{A8D0B3DA-B6FC-4811-B4C8-CBC88298EF4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19" name="Rectangle 5">
            <a:extLst>
              <a:ext uri="{FF2B5EF4-FFF2-40B4-BE49-F238E27FC236}">
                <a16:creationId xmlns:a16="http://schemas.microsoft.com/office/drawing/2014/main" id="{B900DE0F-4F71-4ABC-96D8-8FE779025B4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20" name="Rectangle 6">
            <a:extLst>
              <a:ext uri="{FF2B5EF4-FFF2-40B4-BE49-F238E27FC236}">
                <a16:creationId xmlns:a16="http://schemas.microsoft.com/office/drawing/2014/main" id="{3EC37451-2A67-431D-9015-3F204F09E0F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21" name="Rectangle 7">
            <a:extLst>
              <a:ext uri="{FF2B5EF4-FFF2-40B4-BE49-F238E27FC236}">
                <a16:creationId xmlns:a16="http://schemas.microsoft.com/office/drawing/2014/main" id="{F48F4E59-340E-4618-974C-3A3BFC6C25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22" name="Rectangle 8">
            <a:extLst>
              <a:ext uri="{FF2B5EF4-FFF2-40B4-BE49-F238E27FC236}">
                <a16:creationId xmlns:a16="http://schemas.microsoft.com/office/drawing/2014/main" id="{FA0156BF-F0C0-48B7-A516-62E76C93310A}"/>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0123" name="Rectangle 9">
            <a:extLst>
              <a:ext uri="{FF2B5EF4-FFF2-40B4-BE49-F238E27FC236}">
                <a16:creationId xmlns:a16="http://schemas.microsoft.com/office/drawing/2014/main" id="{DF1654FA-0501-4CE7-98DD-9ADE0921F25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90124" name="Picture 10">
            <a:extLst>
              <a:ext uri="{FF2B5EF4-FFF2-40B4-BE49-F238E27FC236}">
                <a16:creationId xmlns:a16="http://schemas.microsoft.com/office/drawing/2014/main" id="{310D0743-AAE3-4E68-8B0B-34590ECF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828800"/>
            <a:ext cx="69469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3803" name="Picture 11">
            <a:extLst>
              <a:ext uri="{FF2B5EF4-FFF2-40B4-BE49-F238E27FC236}">
                <a16:creationId xmlns:a16="http://schemas.microsoft.com/office/drawing/2014/main" id="{4CED0AED-560E-4646-B474-2BF2F9E6E0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3657600"/>
            <a:ext cx="2916238" cy="170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26" name="Rectangle 1">
            <a:extLst>
              <a:ext uri="{FF2B5EF4-FFF2-40B4-BE49-F238E27FC236}">
                <a16:creationId xmlns:a16="http://schemas.microsoft.com/office/drawing/2014/main" id="{2C7F7C63-D136-472C-ADC1-CD6E071482A0}"/>
              </a:ext>
            </a:extLst>
          </p:cNvPr>
          <p:cNvSpPr>
            <a:spLocks noChangeArrowheads="1"/>
          </p:cNvSpPr>
          <p:nvPr/>
        </p:nvSpPr>
        <p:spPr bwMode="auto">
          <a:xfrm>
            <a:off x="2890838" y="1270000"/>
            <a:ext cx="3194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00000"/>
                </a:solidFill>
                <a:ea typeface="新細明體" panose="02020500000000000000" pitchFamily="18" charset="-120"/>
              </a:rPr>
              <a:t>Fixed</a:t>
            </a:r>
            <a:r>
              <a:rPr lang="en-US" altLang="zh-TW">
                <a:ea typeface="新細明體" panose="02020500000000000000" pitchFamily="18" charset="-120"/>
              </a:rPr>
              <a:t> netid’s and host id’s</a:t>
            </a:r>
            <a:endParaRPr lang="zh-TW" altLang="zh-TW">
              <a:ea typeface="新細明體" panose="02020500000000000000" pitchFamily="18" charset="-120"/>
            </a:endParaRPr>
          </a:p>
        </p:txBody>
      </p:sp>
      <p:sp>
        <p:nvSpPr>
          <p:cNvPr id="90127" name="Rectangle 1">
            <a:extLst>
              <a:ext uri="{FF2B5EF4-FFF2-40B4-BE49-F238E27FC236}">
                <a16:creationId xmlns:a16="http://schemas.microsoft.com/office/drawing/2014/main" id="{F05B835F-9ABD-4C48-91D7-9F5C2FBC7FC4}"/>
              </a:ext>
            </a:extLst>
          </p:cNvPr>
          <p:cNvSpPr>
            <a:spLocks noChangeArrowheads="1"/>
          </p:cNvSpPr>
          <p:nvPr/>
        </p:nvSpPr>
        <p:spPr bwMode="auto">
          <a:xfrm>
            <a:off x="2409825" y="635000"/>
            <a:ext cx="39512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800">
                <a:solidFill>
                  <a:srgbClr val="D6321C"/>
                </a:solidFill>
                <a:latin typeface="Calibri" panose="020F0502020204030204" pitchFamily="34" charset="0"/>
                <a:ea typeface="新細明體" panose="02020500000000000000" pitchFamily="18" charset="-120"/>
                <a:cs typeface="Calibri" panose="020F0502020204030204" pitchFamily="34" charset="0"/>
              </a:rPr>
              <a:t>Net id </a:t>
            </a:r>
            <a:r>
              <a:rPr lang="en-US" altLang="zh-TW" sz="2800">
                <a:latin typeface="Calibri" panose="020F0502020204030204" pitchFamily="34" charset="0"/>
                <a:ea typeface="新細明體" panose="02020500000000000000" pitchFamily="18" charset="-120"/>
                <a:cs typeface="Calibri" panose="020F0502020204030204" pitchFamily="34" charset="0"/>
              </a:rPr>
              <a:t>and</a:t>
            </a:r>
            <a:r>
              <a:rPr lang="en-US" altLang="zh-TW" sz="2800">
                <a:solidFill>
                  <a:srgbClr val="D6321C"/>
                </a:solidFill>
                <a:latin typeface="Calibri" panose="020F0502020204030204" pitchFamily="34" charset="0"/>
                <a:ea typeface="新細明體" panose="02020500000000000000" pitchFamily="18" charset="-120"/>
                <a:cs typeface="Calibri" panose="020F0502020204030204" pitchFamily="34" charset="0"/>
              </a:rPr>
              <a:t> Host id Length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73803"/>
                                        </p:tgtEl>
                                        <p:attrNameLst>
                                          <p:attrName>style.visibility</p:attrName>
                                        </p:attrNameLst>
                                      </p:cBhvr>
                                      <p:to>
                                        <p:strVal val="visible"/>
                                      </p:to>
                                    </p:set>
                                    <p:animEffect transition="in" filter="wipe(up)">
                                      <p:cBhvr>
                                        <p:cTn id="7" dur="5000"/>
                                        <p:tgtEl>
                                          <p:spTgt spid="673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頁尾版面配置區 1">
            <a:extLst>
              <a:ext uri="{FF2B5EF4-FFF2-40B4-BE49-F238E27FC236}">
                <a16:creationId xmlns:a16="http://schemas.microsoft.com/office/drawing/2014/main" id="{32AF283F-47B2-4681-A9CC-938A3D45844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2163" name="投影片編號版面配置區 2">
            <a:extLst>
              <a:ext uri="{FF2B5EF4-FFF2-40B4-BE49-F238E27FC236}">
                <a16:creationId xmlns:a16="http://schemas.microsoft.com/office/drawing/2014/main" id="{0021BA1D-3F0E-421F-8B16-6AD05C4B38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164E0A-BDD2-4E07-A0B0-45ADF2C8FE7C}" type="slidenum">
              <a:rPr lang="en-US" altLang="zh-TW" b="0" smtClean="0"/>
              <a:pPr/>
              <a:t>44</a:t>
            </a:fld>
            <a:endParaRPr lang="en-US" altLang="zh-TW" b="0"/>
          </a:p>
        </p:txBody>
      </p:sp>
      <p:grpSp>
        <p:nvGrpSpPr>
          <p:cNvPr id="92164" name="Group 3">
            <a:extLst>
              <a:ext uri="{FF2B5EF4-FFF2-40B4-BE49-F238E27FC236}">
                <a16:creationId xmlns:a16="http://schemas.microsoft.com/office/drawing/2014/main" id="{805FB360-70ED-4C19-B57A-A1C8A4FE4FA7}"/>
              </a:ext>
            </a:extLst>
          </p:cNvPr>
          <p:cNvGrpSpPr>
            <a:grpSpLocks/>
          </p:cNvGrpSpPr>
          <p:nvPr/>
        </p:nvGrpSpPr>
        <p:grpSpPr bwMode="auto">
          <a:xfrm>
            <a:off x="0" y="0"/>
            <a:ext cx="9144000" cy="609600"/>
            <a:chOff x="0" y="2448"/>
            <a:chExt cx="5760" cy="384"/>
          </a:xfrm>
        </p:grpSpPr>
        <p:sp>
          <p:nvSpPr>
            <p:cNvPr id="92166" name="Rectangle 4">
              <a:extLst>
                <a:ext uri="{FF2B5EF4-FFF2-40B4-BE49-F238E27FC236}">
                  <a16:creationId xmlns:a16="http://schemas.microsoft.com/office/drawing/2014/main" id="{BAA868D4-99B7-4591-A396-D1391EF9AB0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4389" name="Text Box 5">
              <a:extLst>
                <a:ext uri="{FF2B5EF4-FFF2-40B4-BE49-F238E27FC236}">
                  <a16:creationId xmlns:a16="http://schemas.microsoft.com/office/drawing/2014/main" id="{0DAE58C5-9A1C-4D3D-B5F0-AB4823D44C95}"/>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5.12</a:t>
              </a:r>
              <a:endParaRPr lang="en-US" altLang="zh-TW" sz="3200" i="1">
                <a:solidFill>
                  <a:schemeClr val="bg1"/>
                </a:solidFill>
                <a:latin typeface="Times New Roman" panose="02020603050405020304" pitchFamily="18" charset="0"/>
                <a:ea typeface="新細明體" pitchFamily="18" charset="-120"/>
              </a:endParaRPr>
            </a:p>
          </p:txBody>
        </p:sp>
      </p:grpSp>
      <p:pic>
        <p:nvPicPr>
          <p:cNvPr id="92165" name="Picture 6">
            <a:extLst>
              <a:ext uri="{FF2B5EF4-FFF2-40B4-BE49-F238E27FC236}">
                <a16:creationId xmlns:a16="http://schemas.microsoft.com/office/drawing/2014/main" id="{5E1161BA-220C-44E2-807E-396DF5936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8894763"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頁尾版面配置區 1">
            <a:extLst>
              <a:ext uri="{FF2B5EF4-FFF2-40B4-BE49-F238E27FC236}">
                <a16:creationId xmlns:a16="http://schemas.microsoft.com/office/drawing/2014/main" id="{9CF18B65-57AD-4BB3-AAB8-67EA91055D7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4211" name="投影片編號版面配置區 2">
            <a:extLst>
              <a:ext uri="{FF2B5EF4-FFF2-40B4-BE49-F238E27FC236}">
                <a16:creationId xmlns:a16="http://schemas.microsoft.com/office/drawing/2014/main" id="{CE661AAC-420A-4E8B-92A3-0FFA6DAB24F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18DDCD-E8DC-4D6E-985A-BD645AA0555A}" type="slidenum">
              <a:rPr lang="en-US" altLang="zh-TW" b="0" smtClean="0"/>
              <a:pPr/>
              <a:t>45</a:t>
            </a:fld>
            <a:endParaRPr lang="en-US" altLang="zh-TW" b="0"/>
          </a:p>
        </p:txBody>
      </p:sp>
      <p:sp>
        <p:nvSpPr>
          <p:cNvPr id="94212" name="Text Box 2">
            <a:extLst>
              <a:ext uri="{FF2B5EF4-FFF2-40B4-BE49-F238E27FC236}">
                <a16:creationId xmlns:a16="http://schemas.microsoft.com/office/drawing/2014/main" id="{8B0E3656-C16A-49B3-9556-6B564C59B18C}"/>
              </a:ext>
            </a:extLst>
          </p:cNvPr>
          <p:cNvSpPr txBox="1">
            <a:spLocks noChangeArrowheads="1"/>
          </p:cNvSpPr>
          <p:nvPr/>
        </p:nvSpPr>
        <p:spPr bwMode="auto">
          <a:xfrm>
            <a:off x="990600" y="90488"/>
            <a:ext cx="7620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Information extraction in classful addressing</a:t>
            </a:r>
          </a:p>
        </p:txBody>
      </p:sp>
      <p:sp>
        <p:nvSpPr>
          <p:cNvPr id="94213" name="Rectangle 3">
            <a:extLst>
              <a:ext uri="{FF2B5EF4-FFF2-40B4-BE49-F238E27FC236}">
                <a16:creationId xmlns:a16="http://schemas.microsoft.com/office/drawing/2014/main" id="{1080A45B-4DA3-42A7-B0EA-AE390FA8D9E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4" name="Rectangle 4">
            <a:extLst>
              <a:ext uri="{FF2B5EF4-FFF2-40B4-BE49-F238E27FC236}">
                <a16:creationId xmlns:a16="http://schemas.microsoft.com/office/drawing/2014/main" id="{528F0BBF-1A15-4521-865C-0FA30FF26DF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5" name="Rectangle 5">
            <a:extLst>
              <a:ext uri="{FF2B5EF4-FFF2-40B4-BE49-F238E27FC236}">
                <a16:creationId xmlns:a16="http://schemas.microsoft.com/office/drawing/2014/main" id="{0345BBC0-0976-422C-AF19-FE11ABA2233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6" name="Rectangle 6">
            <a:extLst>
              <a:ext uri="{FF2B5EF4-FFF2-40B4-BE49-F238E27FC236}">
                <a16:creationId xmlns:a16="http://schemas.microsoft.com/office/drawing/2014/main" id="{89322D93-106A-47C4-A3D0-95CD8D7DB83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7" name="Rectangle 7">
            <a:extLst>
              <a:ext uri="{FF2B5EF4-FFF2-40B4-BE49-F238E27FC236}">
                <a16:creationId xmlns:a16="http://schemas.microsoft.com/office/drawing/2014/main" id="{18E448E1-5447-43F2-AE52-58CEE01C6C8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8" name="Rectangle 8">
            <a:extLst>
              <a:ext uri="{FF2B5EF4-FFF2-40B4-BE49-F238E27FC236}">
                <a16:creationId xmlns:a16="http://schemas.microsoft.com/office/drawing/2014/main" id="{C053DB8C-50A1-43F8-947B-B9709A1BBFA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219" name="Rectangle 9">
            <a:extLst>
              <a:ext uri="{FF2B5EF4-FFF2-40B4-BE49-F238E27FC236}">
                <a16:creationId xmlns:a16="http://schemas.microsoft.com/office/drawing/2014/main" id="{487CA169-C5E8-4D21-BEC4-C1B1A3B1F9E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94220" name="Group 2">
            <a:extLst>
              <a:ext uri="{FF2B5EF4-FFF2-40B4-BE49-F238E27FC236}">
                <a16:creationId xmlns:a16="http://schemas.microsoft.com/office/drawing/2014/main" id="{59FDA335-C623-4E3A-A4AB-1949964E0E95}"/>
              </a:ext>
            </a:extLst>
          </p:cNvPr>
          <p:cNvGrpSpPr>
            <a:grpSpLocks/>
          </p:cNvGrpSpPr>
          <p:nvPr/>
        </p:nvGrpSpPr>
        <p:grpSpPr bwMode="auto">
          <a:xfrm>
            <a:off x="357188" y="2060575"/>
            <a:ext cx="8509000" cy="3271838"/>
            <a:chOff x="404813" y="1985963"/>
            <a:chExt cx="8510587" cy="3271837"/>
          </a:xfrm>
        </p:grpSpPr>
        <p:pic>
          <p:nvPicPr>
            <p:cNvPr id="94223" name="Picture 10">
              <a:extLst>
                <a:ext uri="{FF2B5EF4-FFF2-40B4-BE49-F238E27FC236}">
                  <a16:creationId xmlns:a16="http://schemas.microsoft.com/office/drawing/2014/main" id="{F9C0C5E3-261B-4E3F-B1F0-418CAEC2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985963"/>
              <a:ext cx="8510587" cy="136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24" name="Picture 11">
              <a:extLst>
                <a:ext uri="{FF2B5EF4-FFF2-40B4-BE49-F238E27FC236}">
                  <a16:creationId xmlns:a16="http://schemas.microsoft.com/office/drawing/2014/main" id="{31A58F73-05AC-4A30-B708-0C93DB9CE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3429000"/>
              <a:ext cx="360997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25" name="Picture 12">
              <a:extLst>
                <a:ext uri="{FF2B5EF4-FFF2-40B4-BE49-F238E27FC236}">
                  <a16:creationId xmlns:a16="http://schemas.microsoft.com/office/drawing/2014/main" id="{824341E9-290C-4C13-A55F-F46E04018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25" y="3429000"/>
              <a:ext cx="3711575"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26" name="Picture 13">
              <a:extLst>
                <a:ext uri="{FF2B5EF4-FFF2-40B4-BE49-F238E27FC236}">
                  <a16:creationId xmlns:a16="http://schemas.microsoft.com/office/drawing/2014/main" id="{527ECE87-CAFE-4D41-8D18-987F88CC6B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050" y="4164013"/>
              <a:ext cx="260350" cy="5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27" name="Picture 14">
              <a:extLst>
                <a:ext uri="{FF2B5EF4-FFF2-40B4-BE49-F238E27FC236}">
                  <a16:creationId xmlns:a16="http://schemas.microsoft.com/office/drawing/2014/main" id="{DD2B2276-FFE1-4E67-822C-D347767F79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35525"/>
              <a:ext cx="74676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221" name="Rectangle 1">
            <a:extLst>
              <a:ext uri="{FF2B5EF4-FFF2-40B4-BE49-F238E27FC236}">
                <a16:creationId xmlns:a16="http://schemas.microsoft.com/office/drawing/2014/main" id="{35AA5E4F-3B43-457D-B233-98893938F36C}"/>
              </a:ext>
            </a:extLst>
          </p:cNvPr>
          <p:cNvSpPr>
            <a:spLocks noChangeArrowheads="1"/>
          </p:cNvSpPr>
          <p:nvPr/>
        </p:nvSpPr>
        <p:spPr bwMode="auto">
          <a:xfrm>
            <a:off x="611188" y="1033463"/>
            <a:ext cx="83280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a:t>Extracting range of addresses  from given block of address (of a class)</a:t>
            </a:r>
          </a:p>
          <a:p>
            <a:pPr>
              <a:lnSpc>
                <a:spcPct val="150000"/>
              </a:lnSpc>
            </a:pPr>
            <a:r>
              <a:rPr lang="en-US" altLang="en-US" sz="1400"/>
              <a:t>(number of hosts that can be connected in a network of address class)</a:t>
            </a:r>
          </a:p>
        </p:txBody>
      </p:sp>
      <p:sp>
        <p:nvSpPr>
          <p:cNvPr id="94222" name="Rectangle 2">
            <a:extLst>
              <a:ext uri="{FF2B5EF4-FFF2-40B4-BE49-F238E27FC236}">
                <a16:creationId xmlns:a16="http://schemas.microsoft.com/office/drawing/2014/main" id="{53B3B320-7EF4-4721-8292-ACDE9CB83901}"/>
              </a:ext>
            </a:extLst>
          </p:cNvPr>
          <p:cNvSpPr>
            <a:spLocks noChangeArrowheads="1"/>
          </p:cNvSpPr>
          <p:nvPr/>
        </p:nvSpPr>
        <p:spPr bwMode="auto">
          <a:xfrm>
            <a:off x="622300" y="5505450"/>
            <a:ext cx="7808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dirty="0">
                <a:solidFill>
                  <a:srgbClr val="C80404"/>
                </a:solidFill>
                <a:latin typeface="Segoe UI" panose="020B0502040204020203" pitchFamily="34" charset="0"/>
                <a:cs typeface="Segoe UI" panose="020B0502040204020203" pitchFamily="34" charset="0"/>
              </a:rPr>
              <a:t>Note: </a:t>
            </a:r>
            <a:r>
              <a:rPr lang="en-US" altLang="en-US" sz="1600" dirty="0">
                <a:latin typeface="Segoe UI" panose="020B0502040204020203" pitchFamily="34" charset="0"/>
                <a:cs typeface="Segoe UI" panose="020B0502040204020203" pitchFamily="34" charset="0"/>
              </a:rPr>
              <a:t>In a given block of address</a:t>
            </a:r>
            <a:r>
              <a:rPr lang="en-US" altLang="en-US" sz="1600" dirty="0">
                <a:solidFill>
                  <a:srgbClr val="C80404"/>
                </a:solidFill>
                <a:latin typeface="Segoe UI" panose="020B0502040204020203" pitchFamily="34" charset="0"/>
                <a:cs typeface="Segoe UI" panose="020B0502040204020203" pitchFamily="34" charset="0"/>
              </a:rPr>
              <a:t>, 1</a:t>
            </a:r>
            <a:r>
              <a:rPr lang="en-US" altLang="en-US" sz="1600" baseline="30000" dirty="0">
                <a:solidFill>
                  <a:srgbClr val="C80404"/>
                </a:solidFill>
                <a:latin typeface="Segoe UI" panose="020B0502040204020203" pitchFamily="34" charset="0"/>
                <a:cs typeface="Segoe UI" panose="020B0502040204020203" pitchFamily="34" charset="0"/>
              </a:rPr>
              <a:t>st</a:t>
            </a:r>
            <a:r>
              <a:rPr lang="en-US" altLang="en-US" sz="1600" dirty="0">
                <a:solidFill>
                  <a:srgbClr val="C80404"/>
                </a:solidFill>
                <a:latin typeface="Segoe UI" panose="020B0502040204020203" pitchFamily="34" charset="0"/>
                <a:cs typeface="Segoe UI" panose="020B0502040204020203" pitchFamily="34" charset="0"/>
              </a:rPr>
              <a:t> </a:t>
            </a:r>
            <a:r>
              <a:rPr lang="en-US" altLang="en-US" sz="1600" dirty="0">
                <a:latin typeface="Segoe UI" panose="020B0502040204020203" pitchFamily="34" charset="0"/>
                <a:cs typeface="Segoe UI" panose="020B0502040204020203" pitchFamily="34" charset="0"/>
              </a:rPr>
              <a:t>and</a:t>
            </a:r>
            <a:r>
              <a:rPr lang="en-US" altLang="en-US" sz="1600" dirty="0">
                <a:solidFill>
                  <a:srgbClr val="C80404"/>
                </a:solidFill>
                <a:latin typeface="Segoe UI" panose="020B0502040204020203" pitchFamily="34" charset="0"/>
                <a:cs typeface="Segoe UI" panose="020B0502040204020203" pitchFamily="34" charset="0"/>
              </a:rPr>
              <a:t> last </a:t>
            </a:r>
            <a:r>
              <a:rPr lang="en-US" altLang="en-US" sz="1600" dirty="0">
                <a:latin typeface="Segoe UI" panose="020B0502040204020203" pitchFamily="34" charset="0"/>
                <a:cs typeface="Segoe UI" panose="020B0502040204020203" pitchFamily="34" charset="0"/>
              </a:rPr>
              <a:t>addresses are </a:t>
            </a:r>
            <a:r>
              <a:rPr lang="en-US" altLang="en-US" sz="1600" dirty="0">
                <a:solidFill>
                  <a:srgbClr val="FF0000"/>
                </a:solidFill>
                <a:latin typeface="Segoe UI" panose="020B0502040204020203" pitchFamily="34" charset="0"/>
                <a:cs typeface="Segoe UI" panose="020B0502040204020203" pitchFamily="34" charset="0"/>
              </a:rPr>
              <a:t>special addresses </a:t>
            </a:r>
            <a:r>
              <a:rPr lang="en-US" altLang="en-US" sz="1600" dirty="0">
                <a:latin typeface="Segoe UI" panose="020B0502040204020203" pitchFamily="34" charset="0"/>
                <a:cs typeface="Segoe UI" panose="020B0502040204020203" pitchFamily="34" charset="0"/>
              </a:rPr>
              <a:t>, not assigned to any host.</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頁尾版面配置區 1">
            <a:extLst>
              <a:ext uri="{FF2B5EF4-FFF2-40B4-BE49-F238E27FC236}">
                <a16:creationId xmlns:a16="http://schemas.microsoft.com/office/drawing/2014/main" id="{ACCF10EC-3553-45AC-AB9D-F15940CE151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6259" name="投影片編號版面配置區 2">
            <a:extLst>
              <a:ext uri="{FF2B5EF4-FFF2-40B4-BE49-F238E27FC236}">
                <a16:creationId xmlns:a16="http://schemas.microsoft.com/office/drawing/2014/main" id="{84787B8C-37BA-448E-A22D-4608904D4D0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2C89AF-2C85-4FE2-B25A-49C8D61E18C0}" type="slidenum">
              <a:rPr lang="en-US" altLang="zh-TW" b="0" smtClean="0"/>
              <a:pPr/>
              <a:t>46</a:t>
            </a:fld>
            <a:endParaRPr lang="en-US" altLang="zh-TW" b="0"/>
          </a:p>
        </p:txBody>
      </p:sp>
      <p:sp>
        <p:nvSpPr>
          <p:cNvPr id="96260" name="Text Box 2">
            <a:extLst>
              <a:ext uri="{FF2B5EF4-FFF2-40B4-BE49-F238E27FC236}">
                <a16:creationId xmlns:a16="http://schemas.microsoft.com/office/drawing/2014/main" id="{729DEE34-E8A1-4D96-BF56-9354FEF99DA6}"/>
              </a:ext>
            </a:extLst>
          </p:cNvPr>
          <p:cNvSpPr txBox="1">
            <a:spLocks noChangeArrowheads="1"/>
          </p:cNvSpPr>
          <p:nvPr/>
        </p:nvSpPr>
        <p:spPr bwMode="auto">
          <a:xfrm>
            <a:off x="76200" y="696913"/>
            <a:ext cx="8839200" cy="549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r>
              <a:rPr lang="en-US" altLang="zh-TW" sz="2400" dirty="0">
                <a:latin typeface="Baskerville Old Face" panose="02020602080505020303" pitchFamily="18" charset="0"/>
                <a:ea typeface="新細明體" panose="02020500000000000000" pitchFamily="18" charset="-120"/>
              </a:rPr>
              <a:t>An address in a block is given as 73.22.17.25. Find the number of addresses in the block, the </a:t>
            </a:r>
            <a:r>
              <a:rPr lang="en-US" altLang="zh-TW" sz="2400" dirty="0">
                <a:solidFill>
                  <a:srgbClr val="C00000"/>
                </a:solidFill>
                <a:latin typeface="Baskerville Old Face" panose="02020602080505020303" pitchFamily="18" charset="0"/>
                <a:ea typeface="新細明體" panose="02020500000000000000" pitchFamily="18" charset="-120"/>
              </a:rPr>
              <a:t>first address</a:t>
            </a:r>
            <a:r>
              <a:rPr lang="en-US" altLang="zh-TW" sz="2400" dirty="0">
                <a:latin typeface="Baskerville Old Face" panose="02020602080505020303" pitchFamily="18" charset="0"/>
                <a:ea typeface="新細明體" panose="02020500000000000000" pitchFamily="18" charset="-120"/>
              </a:rPr>
              <a:t>, and the </a:t>
            </a:r>
            <a:r>
              <a:rPr lang="en-US" altLang="zh-TW" sz="2400" dirty="0">
                <a:solidFill>
                  <a:srgbClr val="C00000"/>
                </a:solidFill>
                <a:latin typeface="Baskerville Old Face" panose="02020602080505020303" pitchFamily="18" charset="0"/>
                <a:ea typeface="新細明體" panose="02020500000000000000" pitchFamily="18" charset="-120"/>
              </a:rPr>
              <a:t>last address</a:t>
            </a:r>
            <a:r>
              <a:rPr lang="en-US" altLang="zh-TW" sz="2400" dirty="0">
                <a:latin typeface="Baskerville Old Face" panose="02020602080505020303" pitchFamily="18" charset="0"/>
                <a:ea typeface="新細明體" panose="02020500000000000000" pitchFamily="18" charset="-120"/>
              </a:rPr>
              <a:t>.</a:t>
            </a:r>
          </a:p>
          <a:p>
            <a:pPr algn="just"/>
            <a:endParaRPr lang="en-US" altLang="zh-TW" sz="2400" dirty="0">
              <a:latin typeface="Baskerville Old Face" panose="02020602080505020303" pitchFamily="18" charset="0"/>
              <a:ea typeface="新細明體" panose="02020500000000000000" pitchFamily="18" charset="-120"/>
            </a:endParaRPr>
          </a:p>
          <a:p>
            <a:pPr algn="just"/>
            <a:r>
              <a:rPr lang="en-US" altLang="zh-TW" sz="2400" i="1" dirty="0">
                <a:solidFill>
                  <a:schemeClr val="hlink"/>
                </a:solidFill>
                <a:latin typeface="Baskerville Old Face" panose="02020602080505020303" pitchFamily="18" charset="0"/>
                <a:ea typeface="新細明體" panose="02020500000000000000" pitchFamily="18" charset="-120"/>
              </a:rPr>
              <a:t>Solution</a:t>
            </a:r>
          </a:p>
          <a:p>
            <a:pPr algn="just"/>
            <a:r>
              <a:rPr lang="en-US" altLang="zh-TW" sz="2400" dirty="0">
                <a:latin typeface="Baskerville Old Face" panose="02020602080505020303" pitchFamily="18" charset="0"/>
                <a:ea typeface="新細明體" panose="02020500000000000000" pitchFamily="18" charset="-120"/>
              </a:rPr>
              <a:t>Figure 5.16 shows a possible configuration of the network that uses this block. 73.22.17.25 </a:t>
            </a:r>
            <a:r>
              <a:rPr lang="en-US" altLang="zh-TW" sz="2400" dirty="0">
                <a:solidFill>
                  <a:srgbClr val="FF0000"/>
                </a:solidFill>
                <a:latin typeface="Baskerville Old Face" panose="02020602080505020303" pitchFamily="18" charset="0"/>
                <a:ea typeface="新細明體" panose="02020500000000000000" pitchFamily="18" charset="-120"/>
              </a:rPr>
              <a:t>Class A </a:t>
            </a:r>
            <a:r>
              <a:rPr lang="en-US" altLang="zh-TW" sz="2400" dirty="0">
                <a:latin typeface="Baskerville Old Face" panose="02020602080505020303" pitchFamily="18" charset="0"/>
                <a:ea typeface="新細明體" panose="02020500000000000000" pitchFamily="18" charset="-120"/>
              </a:rPr>
              <a:t>, hence </a:t>
            </a:r>
            <a:r>
              <a:rPr lang="en-US" altLang="zh-TW" sz="2400" dirty="0">
                <a:solidFill>
                  <a:srgbClr val="FF0000"/>
                </a:solidFill>
                <a:latin typeface="Baskerville Old Face" panose="02020602080505020303" pitchFamily="18" charset="0"/>
                <a:ea typeface="新細明體" panose="02020500000000000000" pitchFamily="18" charset="-120"/>
              </a:rPr>
              <a:t>n=8</a:t>
            </a:r>
          </a:p>
          <a:p>
            <a:pPr algn="just"/>
            <a:endParaRPr lang="en-US" altLang="zh-TW" sz="2400" dirty="0">
              <a:latin typeface="Baskerville Old Face" panose="02020602080505020303" pitchFamily="18" charset="0"/>
              <a:ea typeface="新細明體" panose="02020500000000000000" pitchFamily="18" charset="-120"/>
            </a:endParaRPr>
          </a:p>
          <a:p>
            <a:pPr>
              <a:spcAft>
                <a:spcPts val="600"/>
              </a:spcAft>
            </a:pPr>
            <a:r>
              <a:rPr lang="en-US" altLang="zh-TW" sz="2400" dirty="0">
                <a:solidFill>
                  <a:schemeClr val="hlink"/>
                </a:solidFill>
                <a:latin typeface="Baskerville Old Face" panose="02020602080505020303" pitchFamily="18" charset="0"/>
                <a:ea typeface="新細明體" panose="02020500000000000000" pitchFamily="18" charset="-120"/>
              </a:rPr>
              <a:t>1.</a:t>
            </a:r>
            <a:r>
              <a:rPr lang="en-US" altLang="zh-TW" sz="2400" dirty="0">
                <a:latin typeface="Baskerville Old Face" panose="02020602080505020303" pitchFamily="18" charset="0"/>
                <a:ea typeface="新細明體" panose="02020500000000000000" pitchFamily="18" charset="-120"/>
              </a:rPr>
              <a:t> The </a:t>
            </a:r>
            <a:r>
              <a:rPr lang="en-US" altLang="zh-TW" sz="2400" dirty="0">
                <a:solidFill>
                  <a:srgbClr val="FF0000"/>
                </a:solidFill>
                <a:latin typeface="Baskerville Old Face" panose="02020602080505020303" pitchFamily="18" charset="0"/>
                <a:ea typeface="新細明體" panose="02020500000000000000" pitchFamily="18" charset="-120"/>
              </a:rPr>
              <a:t>number of addresses </a:t>
            </a:r>
            <a:r>
              <a:rPr lang="en-US" altLang="zh-TW" sz="2400" dirty="0">
                <a:latin typeface="Baskerville Old Face" panose="02020602080505020303" pitchFamily="18" charset="0"/>
                <a:ea typeface="新細明體" panose="02020500000000000000" pitchFamily="18" charset="-120"/>
              </a:rPr>
              <a:t>in this block is </a:t>
            </a:r>
            <a:r>
              <a:rPr lang="en-US" altLang="zh-TW" sz="2800" dirty="0">
                <a:latin typeface="Baskerville Old Face" panose="02020602080505020303" pitchFamily="18" charset="0"/>
                <a:ea typeface="新細明體" panose="02020500000000000000" pitchFamily="18" charset="-120"/>
              </a:rPr>
              <a:t>N = 2</a:t>
            </a:r>
            <a:r>
              <a:rPr lang="en-US" altLang="zh-TW" sz="2800" baseline="30000" dirty="0">
                <a:latin typeface="Baskerville Old Face" panose="02020602080505020303" pitchFamily="18" charset="0"/>
                <a:ea typeface="新細明體" panose="02020500000000000000" pitchFamily="18" charset="-120"/>
              </a:rPr>
              <a:t>32−n</a:t>
            </a:r>
            <a:r>
              <a:rPr lang="en-US" altLang="zh-TW" sz="2800" dirty="0">
                <a:latin typeface="Baskerville Old Face" panose="02020602080505020303" pitchFamily="18" charset="0"/>
                <a:ea typeface="新細明體" panose="02020500000000000000" pitchFamily="18" charset="-120"/>
              </a:rPr>
              <a:t> =2</a:t>
            </a:r>
            <a:r>
              <a:rPr lang="en-US" altLang="zh-TW" sz="2800" baseline="30000" dirty="0">
                <a:latin typeface="Baskerville Old Face" panose="02020602080505020303" pitchFamily="18" charset="0"/>
                <a:ea typeface="新細明體" panose="02020500000000000000" pitchFamily="18" charset="-120"/>
              </a:rPr>
              <a:t>32-8</a:t>
            </a:r>
            <a:r>
              <a:rPr lang="en-US" altLang="zh-TW" sz="2800" dirty="0">
                <a:latin typeface="Baskerville Old Face" panose="02020602080505020303" pitchFamily="18" charset="0"/>
                <a:ea typeface="新細明體" panose="02020500000000000000" pitchFamily="18" charset="-120"/>
              </a:rPr>
              <a:t>      </a:t>
            </a:r>
            <a:r>
              <a:rPr lang="en-US" altLang="zh-TW" sz="2400" dirty="0">
                <a:latin typeface="Baskerville Old Face" panose="02020602080505020303" pitchFamily="18" charset="0"/>
                <a:ea typeface="新細明體" panose="02020500000000000000" pitchFamily="18" charset="-120"/>
              </a:rPr>
              <a:t>	</a:t>
            </a:r>
            <a:r>
              <a:rPr lang="en-US" altLang="zh-TW" sz="2800" dirty="0">
                <a:latin typeface="Baskerville Old Face" panose="02020602080505020303" pitchFamily="18" charset="0"/>
                <a:ea typeface="新細明體" panose="02020500000000000000" pitchFamily="18" charset="-120"/>
              </a:rPr>
              <a:t>16,777,216.</a:t>
            </a:r>
          </a:p>
          <a:p>
            <a:pPr>
              <a:spcAft>
                <a:spcPts val="600"/>
              </a:spcAft>
            </a:pPr>
            <a:r>
              <a:rPr lang="en-US" altLang="zh-TW" sz="2400" dirty="0">
                <a:solidFill>
                  <a:schemeClr val="hlink"/>
                </a:solidFill>
                <a:latin typeface="Baskerville Old Face" panose="02020602080505020303" pitchFamily="18" charset="0"/>
                <a:ea typeface="新細明體" panose="02020500000000000000" pitchFamily="18" charset="-120"/>
              </a:rPr>
              <a:t>2. </a:t>
            </a:r>
            <a:r>
              <a:rPr lang="en-US" altLang="zh-TW" sz="2400" dirty="0">
                <a:latin typeface="Baskerville Old Face" panose="02020602080505020303" pitchFamily="18" charset="0"/>
                <a:ea typeface="新細明體" panose="02020500000000000000" pitchFamily="18" charset="-120"/>
              </a:rPr>
              <a:t>To find the </a:t>
            </a:r>
            <a:r>
              <a:rPr lang="en-US" altLang="zh-TW" sz="2400" dirty="0">
                <a:solidFill>
                  <a:srgbClr val="FF0000"/>
                </a:solidFill>
                <a:latin typeface="Baskerville Old Face" panose="02020602080505020303" pitchFamily="18" charset="0"/>
                <a:ea typeface="新細明體" panose="02020500000000000000" pitchFamily="18" charset="-120"/>
              </a:rPr>
              <a:t>first address</a:t>
            </a:r>
            <a:r>
              <a:rPr lang="en-US" altLang="zh-TW" sz="2400" dirty="0">
                <a:latin typeface="Baskerville Old Face" panose="02020602080505020303" pitchFamily="18" charset="0"/>
                <a:ea typeface="新細明體" panose="02020500000000000000" pitchFamily="18" charset="-120"/>
              </a:rPr>
              <a:t>, we </a:t>
            </a:r>
            <a:r>
              <a:rPr lang="en-US" altLang="zh-TW" sz="2400" dirty="0">
                <a:solidFill>
                  <a:srgbClr val="0000FF"/>
                </a:solidFill>
                <a:latin typeface="Baskerville Old Face" panose="02020602080505020303" pitchFamily="18" charset="0"/>
                <a:ea typeface="新細明體" panose="02020500000000000000" pitchFamily="18" charset="-120"/>
              </a:rPr>
              <a:t>keep the leftmost 8 bits </a:t>
            </a:r>
            <a:r>
              <a:rPr lang="en-US" altLang="zh-TW" sz="2400" dirty="0">
                <a:latin typeface="Baskerville Old Face" panose="02020602080505020303" pitchFamily="18" charset="0"/>
                <a:ea typeface="新細明體" panose="02020500000000000000" pitchFamily="18" charset="-120"/>
              </a:rPr>
              <a:t>and 	set the    	</a:t>
            </a:r>
            <a:r>
              <a:rPr lang="en-US" altLang="zh-TW" sz="2400" dirty="0">
                <a:solidFill>
                  <a:srgbClr val="FF0000"/>
                </a:solidFill>
                <a:latin typeface="Baskerville Old Face" panose="02020602080505020303" pitchFamily="18" charset="0"/>
                <a:ea typeface="新細明體" panose="02020500000000000000" pitchFamily="18" charset="-120"/>
              </a:rPr>
              <a:t>rightmost 24 bits all to 0</a:t>
            </a:r>
            <a:r>
              <a:rPr lang="en-US" altLang="zh-TW" sz="2400" baseline="30000" dirty="0">
                <a:solidFill>
                  <a:srgbClr val="FF0000"/>
                </a:solidFill>
                <a:latin typeface="Baskerville Old Face" panose="02020602080505020303" pitchFamily="18" charset="0"/>
                <a:ea typeface="新細明體" panose="02020500000000000000" pitchFamily="18" charset="-120"/>
              </a:rPr>
              <a:t>s</a:t>
            </a:r>
            <a:r>
              <a:rPr lang="en-US" altLang="zh-TW" sz="2400" dirty="0">
                <a:latin typeface="Baskerville Old Face" panose="02020602080505020303" pitchFamily="18" charset="0"/>
                <a:ea typeface="新細明體" panose="02020500000000000000" pitchFamily="18" charset="-120"/>
              </a:rPr>
              <a:t>. The first address is 	73.0.0.0/8, in 	which 8 is the value of </a:t>
            </a:r>
            <a:r>
              <a:rPr lang="en-US" altLang="zh-TW" sz="2400" i="1" dirty="0">
                <a:latin typeface="Baskerville Old Face" panose="02020602080505020303" pitchFamily="18" charset="0"/>
                <a:ea typeface="新細明體" panose="02020500000000000000" pitchFamily="18" charset="-120"/>
              </a:rPr>
              <a:t>n</a:t>
            </a:r>
            <a:r>
              <a:rPr lang="en-US" altLang="zh-TW" sz="2400" dirty="0">
                <a:latin typeface="Baskerville Old Face" panose="02020602080505020303" pitchFamily="18" charset="0"/>
                <a:ea typeface="新細明體" panose="02020500000000000000" pitchFamily="18" charset="-120"/>
              </a:rPr>
              <a:t>.</a:t>
            </a:r>
          </a:p>
          <a:p>
            <a:r>
              <a:rPr lang="en-US" altLang="zh-TW" sz="2400" dirty="0">
                <a:solidFill>
                  <a:schemeClr val="hlink"/>
                </a:solidFill>
                <a:latin typeface="Baskerville Old Face" panose="02020602080505020303" pitchFamily="18" charset="0"/>
                <a:ea typeface="新細明體" panose="02020500000000000000" pitchFamily="18" charset="-120"/>
              </a:rPr>
              <a:t>3.</a:t>
            </a:r>
            <a:r>
              <a:rPr lang="en-US" altLang="zh-TW" sz="2400" dirty="0">
                <a:latin typeface="Baskerville Old Face" panose="02020602080505020303" pitchFamily="18" charset="0"/>
                <a:ea typeface="新細明體" panose="02020500000000000000" pitchFamily="18" charset="-120"/>
              </a:rPr>
              <a:t> To find the </a:t>
            </a:r>
            <a:r>
              <a:rPr lang="en-US" altLang="zh-TW" sz="2400" dirty="0">
                <a:solidFill>
                  <a:srgbClr val="FF0000"/>
                </a:solidFill>
                <a:latin typeface="Baskerville Old Face" panose="02020602080505020303" pitchFamily="18" charset="0"/>
                <a:ea typeface="新細明體" panose="02020500000000000000" pitchFamily="18" charset="-120"/>
              </a:rPr>
              <a:t>last address</a:t>
            </a:r>
            <a:r>
              <a:rPr lang="en-US" altLang="zh-TW" sz="2400" dirty="0">
                <a:latin typeface="Baskerville Old Face" panose="02020602080505020303" pitchFamily="18" charset="0"/>
                <a:ea typeface="新細明體" panose="02020500000000000000" pitchFamily="18" charset="-120"/>
              </a:rPr>
              <a:t>, we </a:t>
            </a:r>
            <a:r>
              <a:rPr lang="en-US" altLang="zh-TW" sz="2400" dirty="0">
                <a:solidFill>
                  <a:srgbClr val="0000FF"/>
                </a:solidFill>
                <a:latin typeface="Baskerville Old Face" panose="02020602080505020303" pitchFamily="18" charset="0"/>
                <a:ea typeface="新細明體" panose="02020500000000000000" pitchFamily="18" charset="-120"/>
              </a:rPr>
              <a:t>keep the leftmost 8 bits</a:t>
            </a:r>
            <a:r>
              <a:rPr lang="en-US" altLang="zh-TW" sz="2400" dirty="0">
                <a:latin typeface="Baskerville Old Face" panose="02020602080505020303" pitchFamily="18" charset="0"/>
                <a:ea typeface="新細明體" panose="02020500000000000000" pitchFamily="18" charset="-120"/>
              </a:rPr>
              <a:t> and 	set the </a:t>
            </a:r>
            <a:r>
              <a:rPr lang="en-US" altLang="zh-TW" sz="2400" dirty="0">
                <a:solidFill>
                  <a:srgbClr val="FF0000"/>
                </a:solidFill>
                <a:latin typeface="Baskerville Old Face" panose="02020602080505020303" pitchFamily="18" charset="0"/>
                <a:ea typeface="新細明體" panose="02020500000000000000" pitchFamily="18" charset="-120"/>
              </a:rPr>
              <a:t>rightmost 24 bits all to 1</a:t>
            </a:r>
            <a:r>
              <a:rPr lang="en-US" altLang="zh-TW" sz="2400" baseline="30000" dirty="0">
                <a:solidFill>
                  <a:srgbClr val="FF0000"/>
                </a:solidFill>
                <a:latin typeface="Baskerville Old Face" panose="02020602080505020303" pitchFamily="18" charset="0"/>
                <a:ea typeface="新細明體" panose="02020500000000000000" pitchFamily="18" charset="-120"/>
              </a:rPr>
              <a:t>s</a:t>
            </a:r>
            <a:r>
              <a:rPr lang="en-US" altLang="zh-TW" sz="2400" dirty="0">
                <a:latin typeface="Baskerville Old Face" panose="02020602080505020303" pitchFamily="18" charset="0"/>
                <a:ea typeface="新細明體" panose="02020500000000000000" pitchFamily="18" charset="-120"/>
              </a:rPr>
              <a:t>. The last address is 	73.255.255.255/8.</a:t>
            </a:r>
          </a:p>
        </p:txBody>
      </p:sp>
      <p:grpSp>
        <p:nvGrpSpPr>
          <p:cNvPr id="96261" name="Group 3">
            <a:extLst>
              <a:ext uri="{FF2B5EF4-FFF2-40B4-BE49-F238E27FC236}">
                <a16:creationId xmlns:a16="http://schemas.microsoft.com/office/drawing/2014/main" id="{45694A42-5861-48BD-8F18-D3C5CEBF40B1}"/>
              </a:ext>
            </a:extLst>
          </p:cNvPr>
          <p:cNvGrpSpPr>
            <a:grpSpLocks/>
          </p:cNvGrpSpPr>
          <p:nvPr/>
        </p:nvGrpSpPr>
        <p:grpSpPr bwMode="auto">
          <a:xfrm>
            <a:off x="0" y="0"/>
            <a:ext cx="9144000" cy="609600"/>
            <a:chOff x="0" y="2448"/>
            <a:chExt cx="5760" cy="384"/>
          </a:xfrm>
        </p:grpSpPr>
        <p:sp>
          <p:nvSpPr>
            <p:cNvPr id="96262" name="Rectangle 4">
              <a:extLst>
                <a:ext uri="{FF2B5EF4-FFF2-40B4-BE49-F238E27FC236}">
                  <a16:creationId xmlns:a16="http://schemas.microsoft.com/office/drawing/2014/main" id="{A606197F-3D6A-48DB-A780-14C6ECFE932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6437" name="Text Box 5">
              <a:extLst>
                <a:ext uri="{FF2B5EF4-FFF2-40B4-BE49-F238E27FC236}">
                  <a16:creationId xmlns:a16="http://schemas.microsoft.com/office/drawing/2014/main" id="{68D95BF6-A13B-4C24-94D5-3E51029E6372}"/>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5.13</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6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6260">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6260">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62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頁尾版面配置區 1">
            <a:extLst>
              <a:ext uri="{FF2B5EF4-FFF2-40B4-BE49-F238E27FC236}">
                <a16:creationId xmlns:a16="http://schemas.microsoft.com/office/drawing/2014/main" id="{D9CDC7FF-BFE3-4A5A-9E73-2D90F93DE55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8307" name="投影片編號版面配置區 2">
            <a:extLst>
              <a:ext uri="{FF2B5EF4-FFF2-40B4-BE49-F238E27FC236}">
                <a16:creationId xmlns:a16="http://schemas.microsoft.com/office/drawing/2014/main" id="{C52D1CF6-A7E9-4B04-9829-3D22E2F6E5C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BFB500-815B-4696-BC90-E8D43E157229}" type="slidenum">
              <a:rPr lang="en-US" altLang="zh-TW" b="0" smtClean="0"/>
              <a:pPr/>
              <a:t>47</a:t>
            </a:fld>
            <a:endParaRPr lang="en-US" altLang="zh-TW" b="0"/>
          </a:p>
        </p:txBody>
      </p:sp>
      <p:sp>
        <p:nvSpPr>
          <p:cNvPr id="98308" name="Text Box 2">
            <a:extLst>
              <a:ext uri="{FF2B5EF4-FFF2-40B4-BE49-F238E27FC236}">
                <a16:creationId xmlns:a16="http://schemas.microsoft.com/office/drawing/2014/main" id="{C43548E2-B39D-443F-8D40-499D2A21CB5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5.13</a:t>
            </a:r>
          </a:p>
        </p:txBody>
      </p:sp>
      <p:sp>
        <p:nvSpPr>
          <p:cNvPr id="98309" name="Rectangle 3">
            <a:extLst>
              <a:ext uri="{FF2B5EF4-FFF2-40B4-BE49-F238E27FC236}">
                <a16:creationId xmlns:a16="http://schemas.microsoft.com/office/drawing/2014/main" id="{8A9C4259-06DD-41B1-8B48-29C6D401B8D6}"/>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0" name="Rectangle 4">
            <a:extLst>
              <a:ext uri="{FF2B5EF4-FFF2-40B4-BE49-F238E27FC236}">
                <a16:creationId xmlns:a16="http://schemas.microsoft.com/office/drawing/2014/main" id="{D937595F-966A-45A2-8967-7B46B8F588E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1" name="Rectangle 5">
            <a:extLst>
              <a:ext uri="{FF2B5EF4-FFF2-40B4-BE49-F238E27FC236}">
                <a16:creationId xmlns:a16="http://schemas.microsoft.com/office/drawing/2014/main" id="{072A6F59-0234-4189-95EC-7FC357B7CD1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2" name="Rectangle 6">
            <a:extLst>
              <a:ext uri="{FF2B5EF4-FFF2-40B4-BE49-F238E27FC236}">
                <a16:creationId xmlns:a16="http://schemas.microsoft.com/office/drawing/2014/main" id="{826819A3-9BF8-4B00-B4FC-B03AFD61FF5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3" name="Rectangle 7">
            <a:extLst>
              <a:ext uri="{FF2B5EF4-FFF2-40B4-BE49-F238E27FC236}">
                <a16:creationId xmlns:a16="http://schemas.microsoft.com/office/drawing/2014/main" id="{527FE65B-E93D-4FA6-ADDA-6A7BB64E5E9E}"/>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4" name="Rectangle 8">
            <a:extLst>
              <a:ext uri="{FF2B5EF4-FFF2-40B4-BE49-F238E27FC236}">
                <a16:creationId xmlns:a16="http://schemas.microsoft.com/office/drawing/2014/main" id="{F1C0A1BB-382C-402E-848B-45F8847D5E9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5" name="Rectangle 9">
            <a:extLst>
              <a:ext uri="{FF2B5EF4-FFF2-40B4-BE49-F238E27FC236}">
                <a16:creationId xmlns:a16="http://schemas.microsoft.com/office/drawing/2014/main" id="{716F089C-199D-44D0-90A7-A0248EA6622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98316" name="Picture 10">
            <a:extLst>
              <a:ext uri="{FF2B5EF4-FFF2-40B4-BE49-F238E27FC236}">
                <a16:creationId xmlns:a16="http://schemas.microsoft.com/office/drawing/2014/main" id="{F052951F-E9A0-4675-93D0-5FF8AF43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2041525"/>
            <a:ext cx="8437562"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頁尾版面配置區 1">
            <a:extLst>
              <a:ext uri="{FF2B5EF4-FFF2-40B4-BE49-F238E27FC236}">
                <a16:creationId xmlns:a16="http://schemas.microsoft.com/office/drawing/2014/main" id="{20C55610-99EA-4DE0-B7DE-F030BE0EAAD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0355" name="投影片編號版面配置區 2">
            <a:extLst>
              <a:ext uri="{FF2B5EF4-FFF2-40B4-BE49-F238E27FC236}">
                <a16:creationId xmlns:a16="http://schemas.microsoft.com/office/drawing/2014/main" id="{C8E7F5CD-EC4D-4FD7-A065-398137E8253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2C5F7A-7BE1-4E61-9E96-B316CFC10DB8}" type="slidenum">
              <a:rPr lang="en-US" altLang="zh-TW" b="0" smtClean="0"/>
              <a:pPr/>
              <a:t>48</a:t>
            </a:fld>
            <a:endParaRPr lang="en-US" altLang="zh-TW" b="0"/>
          </a:p>
        </p:txBody>
      </p:sp>
      <p:sp>
        <p:nvSpPr>
          <p:cNvPr id="100356" name="Text Box 2">
            <a:extLst>
              <a:ext uri="{FF2B5EF4-FFF2-40B4-BE49-F238E27FC236}">
                <a16:creationId xmlns:a16="http://schemas.microsoft.com/office/drawing/2014/main" id="{DC8A1EE6-C43C-4DC4-826A-F482E297F9E8}"/>
              </a:ext>
            </a:extLst>
          </p:cNvPr>
          <p:cNvSpPr txBox="1">
            <a:spLocks noChangeArrowheads="1"/>
          </p:cNvSpPr>
          <p:nvPr/>
        </p:nvSpPr>
        <p:spPr bwMode="auto">
          <a:xfrm>
            <a:off x="76200" y="713300"/>
            <a:ext cx="8839200" cy="534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57200" algn="l"/>
              </a:tabLst>
              <a:defRPr b="1">
                <a:solidFill>
                  <a:schemeClr val="tx1"/>
                </a:solidFill>
                <a:latin typeface="Tahoma" panose="020B0604030504040204" pitchFamily="34" charset="0"/>
              </a:defRPr>
            </a:lvl1pPr>
            <a:lvl2pPr marL="742950" indent="-285750">
              <a:tabLst>
                <a:tab pos="457200" algn="l"/>
              </a:tabLst>
              <a:defRPr b="1">
                <a:solidFill>
                  <a:schemeClr val="tx1"/>
                </a:solidFill>
                <a:latin typeface="Tahoma" panose="020B0604030504040204" pitchFamily="34" charset="0"/>
              </a:defRPr>
            </a:lvl2pPr>
            <a:lvl3pPr marL="1143000" indent="-228600">
              <a:tabLst>
                <a:tab pos="457200" algn="l"/>
              </a:tabLst>
              <a:defRPr b="1">
                <a:solidFill>
                  <a:schemeClr val="tx1"/>
                </a:solidFill>
                <a:latin typeface="Tahoma" panose="020B0604030504040204" pitchFamily="34" charset="0"/>
              </a:defRPr>
            </a:lvl3pPr>
            <a:lvl4pPr marL="1600200" indent="-228600">
              <a:tabLst>
                <a:tab pos="457200" algn="l"/>
              </a:tabLst>
              <a:defRPr b="1">
                <a:solidFill>
                  <a:schemeClr val="tx1"/>
                </a:solidFill>
                <a:latin typeface="Tahoma" panose="020B0604030504040204" pitchFamily="34" charset="0"/>
              </a:defRPr>
            </a:lvl4pPr>
            <a:lvl5pPr marL="2057400" indent="-228600">
              <a:tabLst>
                <a:tab pos="4572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57200" algn="l"/>
              </a:tabLst>
              <a:defRPr b="1">
                <a:solidFill>
                  <a:schemeClr val="tx1"/>
                </a:solidFill>
                <a:latin typeface="Tahoma" panose="020B0604030504040204" pitchFamily="34" charset="0"/>
              </a:defRPr>
            </a:lvl9pPr>
          </a:lstStyle>
          <a:p>
            <a:pPr algn="just">
              <a:lnSpc>
                <a:spcPct val="112000"/>
              </a:lnSpc>
            </a:pPr>
            <a:r>
              <a:rPr lang="en-US" altLang="zh-TW" sz="2400" dirty="0">
                <a:latin typeface="Baskerville Old Face" panose="02020602080505020303" pitchFamily="18" charset="0"/>
                <a:ea typeface="新細明體" panose="02020500000000000000" pitchFamily="18" charset="-120"/>
              </a:rPr>
              <a:t>An address in a block is given as </a:t>
            </a:r>
            <a:r>
              <a:rPr lang="en-US" altLang="zh-TW" sz="2400" dirty="0">
                <a:solidFill>
                  <a:srgbClr val="C00000"/>
                </a:solidFill>
                <a:latin typeface="Baskerville Old Face" panose="02020602080505020303" pitchFamily="18" charset="0"/>
                <a:ea typeface="新細明體" panose="02020500000000000000" pitchFamily="18" charset="-120"/>
              </a:rPr>
              <a:t>180.8.17.9</a:t>
            </a:r>
            <a:r>
              <a:rPr lang="en-US" altLang="zh-TW" sz="2400" dirty="0">
                <a:latin typeface="Baskerville Old Face" panose="02020602080505020303" pitchFamily="18" charset="0"/>
                <a:ea typeface="新細明體" panose="02020500000000000000" pitchFamily="18" charset="-120"/>
              </a:rPr>
              <a:t> Find the </a:t>
            </a:r>
            <a:r>
              <a:rPr lang="en-US" altLang="zh-TW" sz="2400" dirty="0">
                <a:solidFill>
                  <a:srgbClr val="C00000"/>
                </a:solidFill>
                <a:latin typeface="Baskerville Old Face" panose="02020602080505020303" pitchFamily="18" charset="0"/>
                <a:ea typeface="新細明體" panose="02020500000000000000" pitchFamily="18" charset="-120"/>
              </a:rPr>
              <a:t>number of addresses</a:t>
            </a:r>
            <a:r>
              <a:rPr lang="en-US" altLang="zh-TW" sz="2400" dirty="0">
                <a:latin typeface="Baskerville Old Face" panose="02020602080505020303" pitchFamily="18" charset="0"/>
                <a:ea typeface="新細明體" panose="02020500000000000000" pitchFamily="18" charset="-120"/>
              </a:rPr>
              <a:t> in the block, the </a:t>
            </a:r>
            <a:r>
              <a:rPr lang="en-US" altLang="zh-TW" sz="2400" dirty="0">
                <a:solidFill>
                  <a:srgbClr val="C00000"/>
                </a:solidFill>
                <a:latin typeface="Baskerville Old Face" panose="02020602080505020303" pitchFamily="18" charset="0"/>
                <a:ea typeface="新細明體" panose="02020500000000000000" pitchFamily="18" charset="-120"/>
              </a:rPr>
              <a:t>first address</a:t>
            </a:r>
            <a:r>
              <a:rPr lang="en-US" altLang="zh-TW" sz="2400" dirty="0">
                <a:latin typeface="Baskerville Old Face" panose="02020602080505020303" pitchFamily="18" charset="0"/>
                <a:ea typeface="新細明體" panose="02020500000000000000" pitchFamily="18" charset="-120"/>
              </a:rPr>
              <a:t>, and the </a:t>
            </a:r>
            <a:r>
              <a:rPr lang="en-US" altLang="zh-TW" sz="2400" dirty="0">
                <a:solidFill>
                  <a:srgbClr val="C00000"/>
                </a:solidFill>
                <a:latin typeface="Baskerville Old Face" panose="02020602080505020303" pitchFamily="18" charset="0"/>
                <a:ea typeface="新細明體" panose="02020500000000000000" pitchFamily="18" charset="-120"/>
              </a:rPr>
              <a:t>last address</a:t>
            </a:r>
            <a:r>
              <a:rPr lang="en-US" altLang="zh-TW" sz="2400" dirty="0">
                <a:latin typeface="Baskerville Old Face" panose="02020602080505020303" pitchFamily="18" charset="0"/>
                <a:ea typeface="新細明體" panose="02020500000000000000" pitchFamily="18" charset="-120"/>
              </a:rPr>
              <a:t>.</a:t>
            </a:r>
          </a:p>
          <a:p>
            <a:pPr algn="just">
              <a:lnSpc>
                <a:spcPct val="112000"/>
              </a:lnSpc>
            </a:pPr>
            <a:endParaRPr lang="en-US" altLang="zh-TW" dirty="0">
              <a:latin typeface="Baskerville Old Face" panose="02020602080505020303" pitchFamily="18" charset="0"/>
              <a:ea typeface="新細明體" panose="02020500000000000000" pitchFamily="18" charset="-120"/>
            </a:endParaRPr>
          </a:p>
          <a:p>
            <a:pPr algn="just">
              <a:lnSpc>
                <a:spcPct val="112000"/>
              </a:lnSpc>
            </a:pPr>
            <a:r>
              <a:rPr lang="en-US" altLang="zh-TW" sz="2400" i="1" dirty="0">
                <a:solidFill>
                  <a:schemeClr val="hlink"/>
                </a:solidFill>
                <a:latin typeface="Baskerville Old Face" panose="02020602080505020303" pitchFamily="18" charset="0"/>
                <a:ea typeface="新細明體" panose="02020500000000000000" pitchFamily="18" charset="-120"/>
              </a:rPr>
              <a:t>Solution</a:t>
            </a:r>
          </a:p>
          <a:p>
            <a:pPr algn="just">
              <a:lnSpc>
                <a:spcPct val="112000"/>
              </a:lnSpc>
            </a:pPr>
            <a:r>
              <a:rPr lang="en-US" altLang="zh-TW" sz="2400" dirty="0">
                <a:latin typeface="Baskerville Old Face" panose="02020602080505020303" pitchFamily="18" charset="0"/>
                <a:ea typeface="新細明體" panose="02020500000000000000" pitchFamily="18" charset="-120"/>
              </a:rPr>
              <a:t>Figure 5.17 shows a possible configuration of the network that uses this block. 180.8.17.9 is </a:t>
            </a:r>
            <a:r>
              <a:rPr lang="en-US" altLang="zh-TW" sz="2400" dirty="0">
                <a:solidFill>
                  <a:srgbClr val="C80404"/>
                </a:solidFill>
                <a:latin typeface="Baskerville Old Face" panose="02020602080505020303" pitchFamily="18" charset="0"/>
                <a:ea typeface="新細明體" panose="02020500000000000000" pitchFamily="18" charset="-120"/>
              </a:rPr>
              <a:t>Class B</a:t>
            </a:r>
            <a:r>
              <a:rPr lang="en-US" altLang="zh-TW" sz="2400" dirty="0">
                <a:latin typeface="Baskerville Old Face" panose="02020602080505020303" pitchFamily="18" charset="0"/>
                <a:ea typeface="新細明體" panose="02020500000000000000" pitchFamily="18" charset="-120"/>
              </a:rPr>
              <a:t>, hence </a:t>
            </a:r>
            <a:r>
              <a:rPr lang="en-US" altLang="zh-TW" sz="2400" dirty="0">
                <a:solidFill>
                  <a:srgbClr val="C80404"/>
                </a:solidFill>
                <a:latin typeface="Baskerville Old Face" panose="02020602080505020303" pitchFamily="18" charset="0"/>
                <a:ea typeface="新細明體" panose="02020500000000000000" pitchFamily="18" charset="-120"/>
              </a:rPr>
              <a:t>n=16</a:t>
            </a:r>
          </a:p>
          <a:p>
            <a:pPr algn="just">
              <a:lnSpc>
                <a:spcPct val="112000"/>
              </a:lnSpc>
            </a:pPr>
            <a:r>
              <a:rPr lang="en-US" altLang="zh-TW" sz="2400" dirty="0">
                <a:solidFill>
                  <a:schemeClr val="hlink"/>
                </a:solidFill>
                <a:latin typeface="Baskerville Old Face" panose="02020602080505020303" pitchFamily="18" charset="0"/>
                <a:ea typeface="新細明體" panose="02020500000000000000" pitchFamily="18" charset="-120"/>
              </a:rPr>
              <a:t>1.</a:t>
            </a:r>
            <a:r>
              <a:rPr lang="en-US" altLang="zh-TW" sz="2400" dirty="0">
                <a:latin typeface="Baskerville Old Face" panose="02020602080505020303" pitchFamily="18" charset="0"/>
                <a:ea typeface="新細明體" panose="02020500000000000000" pitchFamily="18" charset="-120"/>
              </a:rPr>
              <a:t> The </a:t>
            </a:r>
            <a:r>
              <a:rPr lang="en-US" altLang="zh-TW" sz="2400" dirty="0">
                <a:solidFill>
                  <a:srgbClr val="FF0000"/>
                </a:solidFill>
                <a:latin typeface="Baskerville Old Face" panose="02020602080505020303" pitchFamily="18" charset="0"/>
                <a:ea typeface="新細明體" panose="02020500000000000000" pitchFamily="18" charset="-120"/>
              </a:rPr>
              <a:t>number of addresses </a:t>
            </a:r>
            <a:r>
              <a:rPr lang="en-US" altLang="zh-TW" sz="2400" dirty="0">
                <a:latin typeface="Baskerville Old Face" panose="02020602080505020303" pitchFamily="18" charset="0"/>
                <a:ea typeface="新細明體" panose="02020500000000000000" pitchFamily="18" charset="-120"/>
              </a:rPr>
              <a:t>in this block is </a:t>
            </a:r>
            <a:r>
              <a:rPr lang="en-US" altLang="zh-TW" sz="2400" dirty="0">
                <a:solidFill>
                  <a:srgbClr val="C80404"/>
                </a:solidFill>
                <a:latin typeface="Baskerville Old Face" panose="02020602080505020303" pitchFamily="18" charset="0"/>
                <a:ea typeface="新細明體" panose="02020500000000000000" pitchFamily="18" charset="-120"/>
              </a:rPr>
              <a:t>N = 2</a:t>
            </a:r>
            <a:r>
              <a:rPr lang="en-US" altLang="zh-TW" sz="2400" baseline="30000" dirty="0">
                <a:solidFill>
                  <a:srgbClr val="C80404"/>
                </a:solidFill>
                <a:latin typeface="Baskerville Old Face" panose="02020602080505020303" pitchFamily="18" charset="0"/>
                <a:ea typeface="新細明體" panose="02020500000000000000" pitchFamily="18" charset="-120"/>
              </a:rPr>
              <a:t>32−n</a:t>
            </a:r>
            <a:r>
              <a:rPr lang="en-US" altLang="zh-TW" sz="2400" dirty="0">
                <a:solidFill>
                  <a:srgbClr val="C80404"/>
                </a:solidFill>
                <a:latin typeface="Baskerville Old Face" panose="02020602080505020303" pitchFamily="18" charset="0"/>
                <a:ea typeface="新細明體" panose="02020500000000000000" pitchFamily="18" charset="-120"/>
              </a:rPr>
              <a:t> </a:t>
            </a:r>
            <a:r>
              <a:rPr lang="en-US" altLang="zh-TW" sz="2400" dirty="0">
                <a:latin typeface="Baskerville Old Face" panose="02020602080505020303" pitchFamily="18" charset="0"/>
                <a:ea typeface="新細明體" panose="02020500000000000000" pitchFamily="18" charset="-120"/>
              </a:rPr>
              <a:t>=</a:t>
            </a:r>
            <a:r>
              <a:rPr lang="en-US" altLang="zh-TW" sz="2400" dirty="0">
                <a:solidFill>
                  <a:srgbClr val="C80404"/>
                </a:solidFill>
                <a:latin typeface="Baskerville Old Face" panose="02020602080505020303" pitchFamily="18" charset="0"/>
                <a:ea typeface="新細明體" panose="02020500000000000000" pitchFamily="18" charset="-120"/>
              </a:rPr>
              <a:t>2</a:t>
            </a:r>
            <a:r>
              <a:rPr lang="en-US" altLang="zh-TW" sz="2400" baseline="30000" dirty="0">
                <a:solidFill>
                  <a:srgbClr val="C80404"/>
                </a:solidFill>
                <a:latin typeface="Baskerville Old Face" panose="02020602080505020303" pitchFamily="18" charset="0"/>
                <a:ea typeface="新細明體" panose="02020500000000000000" pitchFamily="18" charset="-120"/>
              </a:rPr>
              <a:t>32-16</a:t>
            </a:r>
            <a:r>
              <a:rPr lang="en-US" altLang="zh-TW" sz="2400" dirty="0">
                <a:solidFill>
                  <a:srgbClr val="C80404"/>
                </a:solidFill>
                <a:latin typeface="Baskerville Old Face" panose="02020602080505020303" pitchFamily="18" charset="0"/>
                <a:ea typeface="新細明體" panose="02020500000000000000" pitchFamily="18" charset="-120"/>
              </a:rPr>
              <a:t> </a:t>
            </a:r>
            <a:r>
              <a:rPr lang="en-US" altLang="zh-TW" sz="2400" dirty="0">
                <a:latin typeface="Baskerville Old Face" panose="02020602080505020303" pitchFamily="18" charset="0"/>
                <a:ea typeface="新細明體" panose="02020500000000000000" pitchFamily="18" charset="-120"/>
              </a:rPr>
              <a:t>= 	</a:t>
            </a:r>
            <a:r>
              <a:rPr lang="en-US" altLang="zh-TW" sz="2400" dirty="0">
                <a:solidFill>
                  <a:srgbClr val="C00000"/>
                </a:solidFill>
                <a:latin typeface="Baskerville Old Face" panose="02020602080505020303" pitchFamily="18" charset="0"/>
                <a:ea typeface="新細明體" panose="02020500000000000000" pitchFamily="18" charset="-120"/>
              </a:rPr>
              <a:t>65,536.</a:t>
            </a:r>
          </a:p>
          <a:p>
            <a:pPr>
              <a:lnSpc>
                <a:spcPct val="112000"/>
              </a:lnSpc>
            </a:pPr>
            <a:r>
              <a:rPr lang="en-US" altLang="zh-TW" sz="2400" dirty="0">
                <a:solidFill>
                  <a:schemeClr val="hlink"/>
                </a:solidFill>
                <a:latin typeface="Baskerville Old Face" panose="02020602080505020303" pitchFamily="18" charset="0"/>
                <a:ea typeface="新細明體" panose="02020500000000000000" pitchFamily="18" charset="-120"/>
              </a:rPr>
              <a:t>2.</a:t>
            </a:r>
            <a:r>
              <a:rPr lang="en-US" altLang="zh-TW" sz="2400" dirty="0">
                <a:latin typeface="Baskerville Old Face" panose="02020602080505020303" pitchFamily="18" charset="0"/>
                <a:ea typeface="新細明體" panose="02020500000000000000" pitchFamily="18" charset="-120"/>
              </a:rPr>
              <a:t> To find the </a:t>
            </a:r>
            <a:r>
              <a:rPr lang="en-US" altLang="zh-TW" sz="2400" dirty="0">
                <a:solidFill>
                  <a:srgbClr val="C00000"/>
                </a:solidFill>
                <a:latin typeface="Baskerville Old Face" panose="02020602080505020303" pitchFamily="18" charset="0"/>
                <a:ea typeface="新細明體" panose="02020500000000000000" pitchFamily="18" charset="-120"/>
              </a:rPr>
              <a:t>first address</a:t>
            </a:r>
            <a:r>
              <a:rPr lang="en-US" altLang="zh-TW" sz="2400" dirty="0">
                <a:latin typeface="Baskerville Old Face" panose="02020602080505020303" pitchFamily="18" charset="0"/>
                <a:ea typeface="新細明體" panose="02020500000000000000" pitchFamily="18" charset="-120"/>
              </a:rPr>
              <a:t>, we keep the leftmost 16 bits(</a:t>
            </a:r>
            <a:r>
              <a:rPr lang="en-US" altLang="zh-TW" sz="2400" dirty="0" err="1">
                <a:latin typeface="Baskerville Old Face" panose="02020602080505020303" pitchFamily="18" charset="0"/>
                <a:ea typeface="新細明體" panose="02020500000000000000" pitchFamily="18" charset="-120"/>
              </a:rPr>
              <a:t>netid</a:t>
            </a:r>
            <a:r>
              <a:rPr lang="en-US" altLang="zh-TW" sz="2400" dirty="0">
                <a:latin typeface="Baskerville Old Face" panose="02020602080505020303" pitchFamily="18" charset="0"/>
                <a:ea typeface="新細明體" panose="02020500000000000000" pitchFamily="18" charset="-120"/>
              </a:rPr>
              <a:t>) and 	set the rightmost </a:t>
            </a:r>
            <a:r>
              <a:rPr lang="en-US" altLang="zh-TW" sz="2400" dirty="0">
                <a:solidFill>
                  <a:srgbClr val="3333CC"/>
                </a:solidFill>
                <a:latin typeface="Baskerville Old Face" panose="02020602080505020303" pitchFamily="18" charset="0"/>
                <a:ea typeface="新細明體" panose="02020500000000000000" pitchFamily="18" charset="-120"/>
              </a:rPr>
              <a:t>16 bits all to 0s</a:t>
            </a:r>
            <a:r>
              <a:rPr lang="en-US" altLang="zh-TW" sz="2400" dirty="0">
                <a:latin typeface="Baskerville Old Face" panose="02020602080505020303" pitchFamily="18" charset="0"/>
                <a:ea typeface="新細明體" panose="02020500000000000000" pitchFamily="18" charset="-120"/>
              </a:rPr>
              <a:t>. The </a:t>
            </a:r>
            <a:r>
              <a:rPr lang="en-US" altLang="zh-TW" sz="2400" dirty="0">
                <a:solidFill>
                  <a:srgbClr val="FF0000"/>
                </a:solidFill>
                <a:latin typeface="Baskerville Old Face" panose="02020602080505020303" pitchFamily="18" charset="0"/>
                <a:ea typeface="新細明體" panose="02020500000000000000" pitchFamily="18" charset="-120"/>
              </a:rPr>
              <a:t>first </a:t>
            </a:r>
            <a:r>
              <a:rPr lang="en-US" altLang="zh-TW" sz="2400" dirty="0">
                <a:latin typeface="Baskerville Old Face" panose="02020602080505020303" pitchFamily="18" charset="0"/>
                <a:ea typeface="新細明體" panose="02020500000000000000" pitchFamily="18" charset="-120"/>
              </a:rPr>
              <a:t>address is </a:t>
            </a:r>
            <a:r>
              <a:rPr lang="en-US" altLang="zh-TW" sz="2400" dirty="0">
                <a:solidFill>
                  <a:srgbClr val="FF0000"/>
                </a:solidFill>
                <a:latin typeface="Baskerville Old Face" panose="02020602080505020303" pitchFamily="18" charset="0"/>
                <a:ea typeface="新細明體" panose="02020500000000000000" pitchFamily="18" charset="-120"/>
              </a:rPr>
              <a:t>	180.8.0.0/16</a:t>
            </a:r>
            <a:r>
              <a:rPr lang="en-US" altLang="zh-TW" sz="2400" dirty="0">
                <a:latin typeface="Baskerville Old Face" panose="02020602080505020303" pitchFamily="18" charset="0"/>
                <a:ea typeface="新細明體" panose="02020500000000000000" pitchFamily="18" charset="-120"/>
              </a:rPr>
              <a:t>, in which 16 is the value of </a:t>
            </a:r>
            <a:r>
              <a:rPr lang="en-US" altLang="zh-TW" sz="2400" i="1" dirty="0">
                <a:latin typeface="Baskerville Old Face" panose="02020602080505020303" pitchFamily="18" charset="0"/>
                <a:ea typeface="新細明體" panose="02020500000000000000" pitchFamily="18" charset="-120"/>
              </a:rPr>
              <a:t>n</a:t>
            </a:r>
            <a:r>
              <a:rPr lang="en-US" altLang="zh-TW" sz="2400" dirty="0">
                <a:latin typeface="Baskerville Old Face" panose="02020602080505020303" pitchFamily="18" charset="0"/>
                <a:ea typeface="新細明體" panose="02020500000000000000" pitchFamily="18" charset="-120"/>
              </a:rPr>
              <a:t>.</a:t>
            </a:r>
          </a:p>
          <a:p>
            <a:pPr>
              <a:lnSpc>
                <a:spcPct val="112000"/>
              </a:lnSpc>
            </a:pPr>
            <a:r>
              <a:rPr lang="en-US" altLang="zh-TW" sz="2400" dirty="0">
                <a:solidFill>
                  <a:schemeClr val="hlink"/>
                </a:solidFill>
                <a:latin typeface="Baskerville Old Face" panose="02020602080505020303" pitchFamily="18" charset="0"/>
                <a:ea typeface="新細明體" panose="02020500000000000000" pitchFamily="18" charset="-120"/>
              </a:rPr>
              <a:t>3.</a:t>
            </a:r>
            <a:r>
              <a:rPr lang="en-US" altLang="zh-TW" sz="2400" dirty="0">
                <a:latin typeface="Baskerville Old Face" panose="02020602080505020303" pitchFamily="18" charset="0"/>
                <a:ea typeface="新細明體" panose="02020500000000000000" pitchFamily="18" charset="-120"/>
              </a:rPr>
              <a:t> To find the </a:t>
            </a:r>
            <a:r>
              <a:rPr lang="en-US" altLang="zh-TW" sz="2400" dirty="0">
                <a:solidFill>
                  <a:srgbClr val="FF0000"/>
                </a:solidFill>
                <a:latin typeface="Baskerville Old Face" panose="02020602080505020303" pitchFamily="18" charset="0"/>
                <a:ea typeface="新細明體" panose="02020500000000000000" pitchFamily="18" charset="-120"/>
              </a:rPr>
              <a:t>last address</a:t>
            </a:r>
            <a:r>
              <a:rPr lang="en-US" altLang="zh-TW" sz="2400" dirty="0">
                <a:latin typeface="Baskerville Old Face" panose="02020602080505020303" pitchFamily="18" charset="0"/>
                <a:ea typeface="新細明體" panose="02020500000000000000" pitchFamily="18" charset="-120"/>
              </a:rPr>
              <a:t>, we keep the leftmost 16 bits and 	set the rightmost </a:t>
            </a:r>
            <a:r>
              <a:rPr lang="en-US" altLang="zh-TW" sz="2400" dirty="0">
                <a:solidFill>
                  <a:srgbClr val="3333CC"/>
                </a:solidFill>
                <a:latin typeface="Baskerville Old Face" panose="02020602080505020303" pitchFamily="18" charset="0"/>
                <a:ea typeface="新細明體" panose="02020500000000000000" pitchFamily="18" charset="-120"/>
              </a:rPr>
              <a:t>16 bits all to 1s</a:t>
            </a:r>
            <a:r>
              <a:rPr lang="en-US" altLang="zh-TW" sz="2400" dirty="0">
                <a:latin typeface="Baskerville Old Face" panose="02020602080505020303" pitchFamily="18" charset="0"/>
                <a:ea typeface="新細明體" panose="02020500000000000000" pitchFamily="18" charset="-120"/>
              </a:rPr>
              <a:t>. The last address is </a:t>
            </a:r>
            <a:r>
              <a:rPr lang="en-US" altLang="zh-TW" sz="2400" dirty="0">
                <a:solidFill>
                  <a:srgbClr val="C00000"/>
                </a:solidFill>
                <a:latin typeface="Baskerville Old Face" panose="02020602080505020303" pitchFamily="18" charset="0"/>
                <a:ea typeface="新細明體" panose="02020500000000000000" pitchFamily="18" charset="-120"/>
              </a:rPr>
              <a:t>180.8.255.255.</a:t>
            </a:r>
          </a:p>
        </p:txBody>
      </p:sp>
      <p:grpSp>
        <p:nvGrpSpPr>
          <p:cNvPr id="100357" name="Group 3">
            <a:extLst>
              <a:ext uri="{FF2B5EF4-FFF2-40B4-BE49-F238E27FC236}">
                <a16:creationId xmlns:a16="http://schemas.microsoft.com/office/drawing/2014/main" id="{C6994EE9-8E85-42A1-A708-3CDB3B50CDA2}"/>
              </a:ext>
            </a:extLst>
          </p:cNvPr>
          <p:cNvGrpSpPr>
            <a:grpSpLocks/>
          </p:cNvGrpSpPr>
          <p:nvPr/>
        </p:nvGrpSpPr>
        <p:grpSpPr bwMode="auto">
          <a:xfrm>
            <a:off x="0" y="0"/>
            <a:ext cx="9144000" cy="609600"/>
            <a:chOff x="0" y="2448"/>
            <a:chExt cx="5760" cy="384"/>
          </a:xfrm>
        </p:grpSpPr>
        <p:sp>
          <p:nvSpPr>
            <p:cNvPr id="100358" name="Rectangle 4">
              <a:extLst>
                <a:ext uri="{FF2B5EF4-FFF2-40B4-BE49-F238E27FC236}">
                  <a16:creationId xmlns:a16="http://schemas.microsoft.com/office/drawing/2014/main" id="{B728207B-291B-4029-9DB1-0FE5EF1474D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19205" name="Text Box 5">
              <a:extLst>
                <a:ext uri="{FF2B5EF4-FFF2-40B4-BE49-F238E27FC236}">
                  <a16:creationId xmlns:a16="http://schemas.microsoft.com/office/drawing/2014/main" id="{9F64BDB3-FAA4-44CF-B3C5-DD24E977810E}"/>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5.14</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035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6">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6">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035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03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頁尾版面配置區 1">
            <a:extLst>
              <a:ext uri="{FF2B5EF4-FFF2-40B4-BE49-F238E27FC236}">
                <a16:creationId xmlns:a16="http://schemas.microsoft.com/office/drawing/2014/main" id="{22767D9C-5D3C-4DE5-9CDB-75F767CF88E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03" name="投影片編號版面配置區 2">
            <a:extLst>
              <a:ext uri="{FF2B5EF4-FFF2-40B4-BE49-F238E27FC236}">
                <a16:creationId xmlns:a16="http://schemas.microsoft.com/office/drawing/2014/main" id="{280835EE-C531-444F-B20B-4F571626E44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A87CBE-CBCD-4232-B593-01C99D618176}" type="slidenum">
              <a:rPr lang="en-US" altLang="zh-TW" b="0" smtClean="0"/>
              <a:pPr/>
              <a:t>49</a:t>
            </a:fld>
            <a:endParaRPr lang="en-US" altLang="zh-TW" b="0"/>
          </a:p>
        </p:txBody>
      </p:sp>
      <p:sp>
        <p:nvSpPr>
          <p:cNvPr id="102404" name="Text Box 2">
            <a:extLst>
              <a:ext uri="{FF2B5EF4-FFF2-40B4-BE49-F238E27FC236}">
                <a16:creationId xmlns:a16="http://schemas.microsoft.com/office/drawing/2014/main" id="{B6AB80EF-64B4-43A9-B7A1-8209C8FD6B0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5.14</a:t>
            </a:r>
          </a:p>
        </p:txBody>
      </p:sp>
      <p:sp>
        <p:nvSpPr>
          <p:cNvPr id="102405" name="Rectangle 3">
            <a:extLst>
              <a:ext uri="{FF2B5EF4-FFF2-40B4-BE49-F238E27FC236}">
                <a16:creationId xmlns:a16="http://schemas.microsoft.com/office/drawing/2014/main" id="{79098B50-0138-4F72-98E8-B4F349370DA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6" name="Rectangle 4">
            <a:extLst>
              <a:ext uri="{FF2B5EF4-FFF2-40B4-BE49-F238E27FC236}">
                <a16:creationId xmlns:a16="http://schemas.microsoft.com/office/drawing/2014/main" id="{D100CF1D-31F8-4D02-A209-2119E9A9342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7" name="Rectangle 5">
            <a:extLst>
              <a:ext uri="{FF2B5EF4-FFF2-40B4-BE49-F238E27FC236}">
                <a16:creationId xmlns:a16="http://schemas.microsoft.com/office/drawing/2014/main" id="{11EAC314-2E74-4FFB-8002-DE26799CDD1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8" name="Rectangle 6">
            <a:extLst>
              <a:ext uri="{FF2B5EF4-FFF2-40B4-BE49-F238E27FC236}">
                <a16:creationId xmlns:a16="http://schemas.microsoft.com/office/drawing/2014/main" id="{F58E3657-00EA-4412-BEC0-D13813E13BE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9" name="Rectangle 7">
            <a:extLst>
              <a:ext uri="{FF2B5EF4-FFF2-40B4-BE49-F238E27FC236}">
                <a16:creationId xmlns:a16="http://schemas.microsoft.com/office/drawing/2014/main" id="{57BB35BB-1496-4F9D-A598-B1DBCD7E2E0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0" name="Rectangle 8">
            <a:extLst>
              <a:ext uri="{FF2B5EF4-FFF2-40B4-BE49-F238E27FC236}">
                <a16:creationId xmlns:a16="http://schemas.microsoft.com/office/drawing/2014/main" id="{4903BCDA-B70E-44A7-AAF9-A6DD1B855AF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1" name="Rectangle 9">
            <a:extLst>
              <a:ext uri="{FF2B5EF4-FFF2-40B4-BE49-F238E27FC236}">
                <a16:creationId xmlns:a16="http://schemas.microsoft.com/office/drawing/2014/main" id="{34B3C9FE-5E7D-4BDC-8DCC-797BDF6EA0B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2412" name="Picture 10">
            <a:extLst>
              <a:ext uri="{FF2B5EF4-FFF2-40B4-BE49-F238E27FC236}">
                <a16:creationId xmlns:a16="http://schemas.microsoft.com/office/drawing/2014/main" id="{D93D5ADC-7550-42A2-BB65-BE2B51BBC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38" y="19272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show="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2290" name="頁尾版面配置區 1">
            <a:extLst>
              <a:ext uri="{FF2B5EF4-FFF2-40B4-BE49-F238E27FC236}">
                <a16:creationId xmlns:a16="http://schemas.microsoft.com/office/drawing/2014/main" id="{6C98A46B-466C-4B55-A84C-75F641349F9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91" name="投影片編號版面配置區 2">
            <a:extLst>
              <a:ext uri="{FF2B5EF4-FFF2-40B4-BE49-F238E27FC236}">
                <a16:creationId xmlns:a16="http://schemas.microsoft.com/office/drawing/2014/main" id="{CAD31976-70D2-4910-B209-7233268562B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6DE3347-338F-405E-B65A-3D56B0CE2128}" type="slidenum">
              <a:rPr lang="en-US" altLang="zh-TW" b="0" smtClean="0"/>
              <a:pPr/>
              <a:t>5</a:t>
            </a:fld>
            <a:endParaRPr lang="en-US" altLang="zh-TW" b="0"/>
          </a:p>
        </p:txBody>
      </p:sp>
      <p:sp>
        <p:nvSpPr>
          <p:cNvPr id="739330" name="Text Box 2">
            <a:extLst>
              <a:ext uri="{FF2B5EF4-FFF2-40B4-BE49-F238E27FC236}">
                <a16:creationId xmlns:a16="http://schemas.microsoft.com/office/drawing/2014/main" id="{7B2CF439-66B0-4D37-8D7F-14E39DA62699}"/>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2293" name="Text Box 3">
            <a:extLst>
              <a:ext uri="{FF2B5EF4-FFF2-40B4-BE49-F238E27FC236}">
                <a16:creationId xmlns:a16="http://schemas.microsoft.com/office/drawing/2014/main" id="{9242243E-6A2B-471D-9795-DCC23A59FE72}"/>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39332" name="Rectangle 4">
            <a:extLst>
              <a:ext uri="{FF2B5EF4-FFF2-40B4-BE49-F238E27FC236}">
                <a16:creationId xmlns:a16="http://schemas.microsoft.com/office/drawing/2014/main" id="{DDA1AB76-D6EA-4179-A3A9-C31ECF20419A}"/>
              </a:ext>
            </a:extLst>
          </p:cNvPr>
          <p:cNvSpPr>
            <a:spLocks noChangeArrowheads="1"/>
          </p:cNvSpPr>
          <p:nvPr/>
        </p:nvSpPr>
        <p:spPr bwMode="auto">
          <a:xfrm>
            <a:off x="304800" y="989013"/>
            <a:ext cx="67056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Notation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Range of Addresses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Operations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39332"/>
                                        </p:tgtEl>
                                        <p:attrNameLst>
                                          <p:attrName>style.visibility</p:attrName>
                                        </p:attrNameLst>
                                      </p:cBhvr>
                                      <p:to>
                                        <p:strVal val="visible"/>
                                      </p:to>
                                    </p:set>
                                    <p:animEffect transition="in" filter="wipe(up)">
                                      <p:cBhvr>
                                        <p:cTn id="7" dur="10"/>
                                        <p:tgtEl>
                                          <p:spTgt spid="73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93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頁尾版面配置區 1">
            <a:extLst>
              <a:ext uri="{FF2B5EF4-FFF2-40B4-BE49-F238E27FC236}">
                <a16:creationId xmlns:a16="http://schemas.microsoft.com/office/drawing/2014/main" id="{19DAE3E4-FB82-4AFD-823F-0FAA5E0E495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4451" name="投影片編號版面配置區 2">
            <a:extLst>
              <a:ext uri="{FF2B5EF4-FFF2-40B4-BE49-F238E27FC236}">
                <a16:creationId xmlns:a16="http://schemas.microsoft.com/office/drawing/2014/main" id="{0388F48E-718C-43D1-9489-61A40670D3B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DFD5EC-3D68-447D-AC20-B43288B456AA}" type="slidenum">
              <a:rPr lang="en-US" altLang="zh-TW" b="0" smtClean="0"/>
              <a:pPr/>
              <a:t>50</a:t>
            </a:fld>
            <a:endParaRPr lang="en-US" altLang="zh-TW" b="0"/>
          </a:p>
        </p:txBody>
      </p:sp>
      <p:sp>
        <p:nvSpPr>
          <p:cNvPr id="98308" name="Text Box 2">
            <a:extLst>
              <a:ext uri="{FF2B5EF4-FFF2-40B4-BE49-F238E27FC236}">
                <a16:creationId xmlns:a16="http://schemas.microsoft.com/office/drawing/2014/main" id="{09C8827D-D4A6-4667-984B-F9B52F67E795}"/>
              </a:ext>
            </a:extLst>
          </p:cNvPr>
          <p:cNvSpPr txBox="1">
            <a:spLocks noChangeArrowheads="1"/>
          </p:cNvSpPr>
          <p:nvPr/>
        </p:nvSpPr>
        <p:spPr bwMode="auto">
          <a:xfrm>
            <a:off x="76200" y="696913"/>
            <a:ext cx="8839200" cy="537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defRPr/>
            </a:pPr>
            <a:r>
              <a:rPr lang="en-US" altLang="zh-TW" sz="2400" dirty="0">
                <a:latin typeface="Baskerville Old Face" panose="02020602080505020303" pitchFamily="18" charset="0"/>
                <a:ea typeface="新細明體" pitchFamily="18" charset="-120"/>
              </a:rPr>
              <a:t>An address in a block is given as </a:t>
            </a:r>
            <a:r>
              <a:rPr lang="en-US" altLang="zh-TW" sz="2400" dirty="0">
                <a:solidFill>
                  <a:srgbClr val="C00000"/>
                </a:solidFill>
                <a:latin typeface="Baskerville Old Face" panose="02020602080505020303" pitchFamily="18" charset="0"/>
                <a:ea typeface="新細明體" pitchFamily="18" charset="-120"/>
              </a:rPr>
              <a:t>200.11.8.45.</a:t>
            </a:r>
            <a:r>
              <a:rPr lang="en-US" altLang="zh-TW" sz="2400" dirty="0">
                <a:latin typeface="Baskerville Old Face" panose="02020602080505020303" pitchFamily="18" charset="0"/>
                <a:ea typeface="新細明體" pitchFamily="18" charset="-120"/>
              </a:rPr>
              <a:t> Find the number of addresses in the block, the first address, and the last address.</a:t>
            </a:r>
          </a:p>
          <a:p>
            <a:pPr algn="just">
              <a:defRPr/>
            </a:pPr>
            <a:endParaRPr lang="en-US" altLang="zh-TW" sz="2400" dirty="0">
              <a:latin typeface="Baskerville Old Face" panose="02020602080505020303" pitchFamily="18" charset="0"/>
              <a:ea typeface="新細明體" pitchFamily="18" charset="-120"/>
            </a:endParaRPr>
          </a:p>
          <a:p>
            <a:pPr algn="just">
              <a:defRPr/>
            </a:pPr>
            <a:r>
              <a:rPr lang="en-US" altLang="zh-TW" sz="2400" i="1" dirty="0">
                <a:solidFill>
                  <a:schemeClr val="hlink"/>
                </a:solidFill>
                <a:latin typeface="Baskerville Old Face" panose="02020602080505020303" pitchFamily="18" charset="0"/>
                <a:ea typeface="新細明體" pitchFamily="18" charset="-120"/>
              </a:rPr>
              <a:t>Solution</a:t>
            </a:r>
          </a:p>
          <a:p>
            <a:pPr algn="just">
              <a:defRPr/>
            </a:pPr>
            <a:r>
              <a:rPr lang="en-US" altLang="zh-TW" sz="2400" dirty="0">
                <a:latin typeface="Baskerville Old Face" panose="02020602080505020303" pitchFamily="18" charset="0"/>
                <a:ea typeface="新細明體" pitchFamily="18" charset="-120"/>
              </a:rPr>
              <a:t>Figure 5.17 shows a possible configuration of the network that uses this block</a:t>
            </a:r>
            <a:r>
              <a:rPr lang="en-US" altLang="zh-TW" sz="2400" dirty="0">
                <a:solidFill>
                  <a:srgbClr val="C00000"/>
                </a:solidFill>
                <a:latin typeface="Baskerville Old Face" panose="02020602080505020303" pitchFamily="18" charset="0"/>
                <a:ea typeface="新細明體" pitchFamily="18" charset="-120"/>
              </a:rPr>
              <a:t>.   Class C </a:t>
            </a:r>
            <a:r>
              <a:rPr lang="en-US" altLang="zh-TW" sz="2400" dirty="0">
                <a:latin typeface="Baskerville Old Face" panose="02020602080505020303" pitchFamily="18" charset="0"/>
                <a:ea typeface="新細明體" pitchFamily="18" charset="-120"/>
              </a:rPr>
              <a:t>, so </a:t>
            </a:r>
            <a:r>
              <a:rPr lang="en-US" altLang="zh-TW" sz="2400" dirty="0">
                <a:solidFill>
                  <a:srgbClr val="C00000"/>
                </a:solidFill>
                <a:latin typeface="Baskerville Old Face" panose="02020602080505020303" pitchFamily="18" charset="0"/>
                <a:ea typeface="新細明體" pitchFamily="18" charset="-120"/>
              </a:rPr>
              <a:t>n</a:t>
            </a:r>
            <a:r>
              <a:rPr lang="en-US" altLang="zh-TW" sz="2400" dirty="0">
                <a:latin typeface="Baskerville Old Face" panose="02020602080505020303" pitchFamily="18" charset="0"/>
                <a:ea typeface="新細明體" pitchFamily="18" charset="-120"/>
              </a:rPr>
              <a:t>=</a:t>
            </a:r>
            <a:r>
              <a:rPr lang="en-US" altLang="zh-TW" sz="2400" dirty="0">
                <a:solidFill>
                  <a:srgbClr val="C00000"/>
                </a:solidFill>
                <a:latin typeface="Baskerville Old Face" panose="02020602080505020303" pitchFamily="18" charset="0"/>
                <a:ea typeface="新細明體" pitchFamily="18" charset="-120"/>
              </a:rPr>
              <a:t>24</a:t>
            </a:r>
          </a:p>
          <a:p>
            <a:pPr marL="457200" indent="-457200" algn="just">
              <a:spcAft>
                <a:spcPts val="600"/>
              </a:spcAft>
              <a:buAutoNum type="arabicPeriod"/>
              <a:defRPr/>
            </a:pPr>
            <a:r>
              <a:rPr lang="en-US" altLang="zh-TW" sz="2400" dirty="0">
                <a:latin typeface="Baskerville Old Face" panose="02020602080505020303" pitchFamily="18" charset="0"/>
                <a:ea typeface="新細明體" pitchFamily="18" charset="-120"/>
              </a:rPr>
              <a:t>The number of addresses in this block is </a:t>
            </a:r>
            <a:r>
              <a:rPr lang="en-US" altLang="zh-TW" sz="2400" dirty="0">
                <a:solidFill>
                  <a:srgbClr val="C00000"/>
                </a:solidFill>
                <a:latin typeface="Baskerville Old Face" panose="02020602080505020303" pitchFamily="18" charset="0"/>
                <a:ea typeface="新細明體" pitchFamily="18" charset="-120"/>
              </a:rPr>
              <a:t>N = 2</a:t>
            </a:r>
            <a:r>
              <a:rPr lang="en-US" altLang="zh-TW" sz="2400" baseline="30000" dirty="0">
                <a:solidFill>
                  <a:srgbClr val="C00000"/>
                </a:solidFill>
                <a:latin typeface="Baskerville Old Face" panose="02020602080505020303" pitchFamily="18" charset="0"/>
                <a:ea typeface="新細明體" pitchFamily="18" charset="-120"/>
              </a:rPr>
              <a:t>32−n</a:t>
            </a:r>
            <a:r>
              <a:rPr lang="en-US" altLang="zh-TW" sz="2400" dirty="0">
                <a:solidFill>
                  <a:srgbClr val="C00000"/>
                </a:solidFill>
                <a:latin typeface="Baskerville Old Face" panose="02020602080505020303" pitchFamily="18" charset="0"/>
                <a:ea typeface="新細明體" pitchFamily="18" charset="-120"/>
              </a:rPr>
              <a:t> = 256</a:t>
            </a:r>
            <a:r>
              <a:rPr lang="en-US" altLang="zh-TW" sz="2400" dirty="0">
                <a:latin typeface="Baskerville Old Face" panose="02020602080505020303" pitchFamily="18" charset="0"/>
                <a:ea typeface="新細明體" pitchFamily="18" charset="-120"/>
              </a:rPr>
              <a:t>.</a:t>
            </a:r>
          </a:p>
          <a:p>
            <a:pPr algn="just">
              <a:spcAft>
                <a:spcPts val="600"/>
              </a:spcAft>
              <a:defRPr/>
            </a:pPr>
            <a:endParaRPr lang="en-US" altLang="zh-TW" sz="100" dirty="0">
              <a:latin typeface="Baskerville Old Face" panose="02020602080505020303" pitchFamily="18" charset="0"/>
              <a:ea typeface="新細明體" pitchFamily="18" charset="-120"/>
            </a:endParaRPr>
          </a:p>
          <a:p>
            <a:pPr>
              <a:spcAft>
                <a:spcPts val="600"/>
              </a:spcAft>
              <a:defRPr/>
            </a:pPr>
            <a:r>
              <a:rPr lang="en-US" altLang="zh-TW" sz="2400" dirty="0">
                <a:latin typeface="Baskerville Old Face" panose="02020602080505020303" pitchFamily="18" charset="0"/>
                <a:ea typeface="新細明體" pitchFamily="18" charset="-120"/>
              </a:rPr>
              <a:t>2.  To find the first address, we keep the </a:t>
            </a:r>
            <a:r>
              <a:rPr lang="en-US" altLang="zh-TW" sz="2400" dirty="0">
                <a:solidFill>
                  <a:srgbClr val="C00000"/>
                </a:solidFill>
                <a:latin typeface="Baskerville Old Face" panose="02020602080505020303" pitchFamily="18" charset="0"/>
                <a:ea typeface="新細明體" pitchFamily="18" charset="-120"/>
              </a:rPr>
              <a:t>leftmost 24 bits </a:t>
            </a:r>
            <a:r>
              <a:rPr lang="en-US" altLang="zh-TW" sz="2400" dirty="0">
                <a:latin typeface="Baskerville Old Face" panose="02020602080505020303" pitchFamily="18" charset="0"/>
                <a:ea typeface="新細明體" pitchFamily="18" charset="-120"/>
              </a:rPr>
              <a:t>and 	set the </a:t>
            </a:r>
            <a:r>
              <a:rPr lang="en-US" altLang="zh-TW" sz="2400" dirty="0">
                <a:solidFill>
                  <a:srgbClr val="F20000"/>
                </a:solidFill>
                <a:latin typeface="Baskerville Old Face" panose="02020602080505020303" pitchFamily="18" charset="0"/>
                <a:ea typeface="新細明體" pitchFamily="18" charset="-120"/>
              </a:rPr>
              <a:t>rightmost 8 bits all to 0s</a:t>
            </a:r>
            <a:r>
              <a:rPr lang="en-US" altLang="zh-TW" sz="2400" dirty="0">
                <a:latin typeface="Baskerville Old Face" panose="02020602080505020303" pitchFamily="18" charset="0"/>
                <a:ea typeface="新細明體" pitchFamily="18" charset="-120"/>
              </a:rPr>
              <a:t>. The first address is     </a:t>
            </a:r>
            <a:r>
              <a:rPr lang="en-US" altLang="zh-TW" sz="2400" dirty="0">
                <a:solidFill>
                  <a:schemeClr val="tx2">
                    <a:lumMod val="60000"/>
                    <a:lumOff val="40000"/>
                  </a:schemeClr>
                </a:solidFill>
                <a:latin typeface="Baskerville Old Face" panose="02020602080505020303" pitchFamily="18" charset="0"/>
                <a:ea typeface="新細明體" pitchFamily="18" charset="-120"/>
              </a:rPr>
              <a:t>200.11.8.0</a:t>
            </a:r>
            <a:r>
              <a:rPr lang="en-US" altLang="zh-TW" sz="2400" dirty="0">
                <a:solidFill>
                  <a:srgbClr val="C00000"/>
                </a:solidFill>
                <a:latin typeface="Baskerville Old Face" panose="02020602080505020303" pitchFamily="18" charset="0"/>
                <a:ea typeface="新細明體" pitchFamily="18" charset="-120"/>
              </a:rPr>
              <a:t>/24</a:t>
            </a:r>
            <a:r>
              <a:rPr lang="en-US" altLang="zh-TW" sz="2400" dirty="0">
                <a:latin typeface="Baskerville Old Face" panose="02020602080505020303" pitchFamily="18" charset="0"/>
                <a:ea typeface="新細明體" pitchFamily="18" charset="-120"/>
              </a:rPr>
              <a:t>, in which </a:t>
            </a:r>
            <a:r>
              <a:rPr lang="en-US" altLang="zh-TW" sz="2400" dirty="0">
                <a:solidFill>
                  <a:srgbClr val="C00000"/>
                </a:solidFill>
                <a:latin typeface="Baskerville Old Face" panose="02020602080505020303" pitchFamily="18" charset="0"/>
                <a:ea typeface="新細明體" pitchFamily="18" charset="-120"/>
              </a:rPr>
              <a:t>24</a:t>
            </a:r>
            <a:r>
              <a:rPr lang="en-US" altLang="zh-TW" sz="2400" dirty="0">
                <a:latin typeface="Baskerville Old Face" panose="02020602080505020303" pitchFamily="18" charset="0"/>
                <a:ea typeface="新細明體" pitchFamily="18" charset="-120"/>
              </a:rPr>
              <a:t> is the value of </a:t>
            </a:r>
            <a:r>
              <a:rPr lang="en-US" altLang="zh-TW" sz="2400" dirty="0">
                <a:solidFill>
                  <a:srgbClr val="C00000"/>
                </a:solidFill>
                <a:latin typeface="Baskerville Old Face" panose="02020602080505020303" pitchFamily="18" charset="0"/>
                <a:ea typeface="新細明體" pitchFamily="18" charset="-120"/>
              </a:rPr>
              <a:t>n</a:t>
            </a:r>
            <a:r>
              <a:rPr lang="en-US" altLang="zh-TW" sz="2400" dirty="0">
                <a:latin typeface="Baskerville Old Face" panose="02020602080505020303" pitchFamily="18" charset="0"/>
                <a:ea typeface="新細明體" pitchFamily="18" charset="-120"/>
              </a:rPr>
              <a:t>.</a:t>
            </a:r>
          </a:p>
          <a:p>
            <a:pPr>
              <a:spcAft>
                <a:spcPts val="600"/>
              </a:spcAft>
              <a:defRPr/>
            </a:pPr>
            <a:endParaRPr lang="en-US" altLang="zh-TW" sz="600" dirty="0">
              <a:latin typeface="Baskerville Old Face" panose="02020602080505020303" pitchFamily="18" charset="0"/>
              <a:ea typeface="新細明體" pitchFamily="18" charset="-120"/>
            </a:endParaRPr>
          </a:p>
          <a:p>
            <a:pPr algn="just">
              <a:defRPr/>
            </a:pPr>
            <a:r>
              <a:rPr lang="en-US" altLang="zh-TW" sz="2400" dirty="0">
                <a:latin typeface="Baskerville Old Face" panose="02020602080505020303" pitchFamily="18" charset="0"/>
                <a:ea typeface="新細明體" pitchFamily="18" charset="-120"/>
              </a:rPr>
              <a:t>3. To find the last address, we keep the leftmost 24 bits and 	set the rightmost 8 bits all to 1s. The last address is</a:t>
            </a:r>
            <a:br>
              <a:rPr lang="en-US" altLang="zh-TW" sz="2400" dirty="0">
                <a:latin typeface="Baskerville Old Face" panose="02020602080505020303" pitchFamily="18" charset="0"/>
                <a:ea typeface="新細明體" pitchFamily="18" charset="-120"/>
              </a:rPr>
            </a:br>
            <a:r>
              <a:rPr lang="en-US" altLang="zh-TW" sz="2400" dirty="0">
                <a:latin typeface="Baskerville Old Face" panose="02020602080505020303" pitchFamily="18" charset="0"/>
                <a:ea typeface="新細明體" pitchFamily="18" charset="-120"/>
              </a:rPr>
              <a:t>     </a:t>
            </a:r>
            <a:r>
              <a:rPr lang="en-US" altLang="zh-TW" sz="2400" dirty="0">
                <a:solidFill>
                  <a:schemeClr val="tx2">
                    <a:lumMod val="60000"/>
                    <a:lumOff val="40000"/>
                  </a:schemeClr>
                </a:solidFill>
                <a:latin typeface="Baskerville Old Face" panose="02020602080505020303" pitchFamily="18" charset="0"/>
                <a:ea typeface="新細明體" pitchFamily="18" charset="-120"/>
              </a:rPr>
              <a:t>200.11.8.255</a:t>
            </a:r>
            <a:r>
              <a:rPr lang="en-US" altLang="zh-TW" sz="2400" dirty="0">
                <a:solidFill>
                  <a:srgbClr val="C00000"/>
                </a:solidFill>
                <a:latin typeface="Baskerville Old Face" panose="02020602080505020303" pitchFamily="18" charset="0"/>
                <a:ea typeface="新細明體" pitchFamily="18" charset="-120"/>
              </a:rPr>
              <a:t>/24</a:t>
            </a:r>
            <a:r>
              <a:rPr lang="en-US" altLang="zh-TW" sz="2400" dirty="0">
                <a:latin typeface="Baskerville Old Face" panose="02020602080505020303" pitchFamily="18" charset="0"/>
                <a:ea typeface="新細明體" pitchFamily="18" charset="-120"/>
              </a:rPr>
              <a:t>.</a:t>
            </a:r>
          </a:p>
        </p:txBody>
      </p:sp>
      <p:grpSp>
        <p:nvGrpSpPr>
          <p:cNvPr id="104453" name="Group 3">
            <a:extLst>
              <a:ext uri="{FF2B5EF4-FFF2-40B4-BE49-F238E27FC236}">
                <a16:creationId xmlns:a16="http://schemas.microsoft.com/office/drawing/2014/main" id="{1BCE7DD1-DE96-4CFB-BE0A-237BA32B2C8A}"/>
              </a:ext>
            </a:extLst>
          </p:cNvPr>
          <p:cNvGrpSpPr>
            <a:grpSpLocks/>
          </p:cNvGrpSpPr>
          <p:nvPr/>
        </p:nvGrpSpPr>
        <p:grpSpPr bwMode="auto">
          <a:xfrm>
            <a:off x="0" y="0"/>
            <a:ext cx="9144000" cy="609600"/>
            <a:chOff x="0" y="2448"/>
            <a:chExt cx="5760" cy="384"/>
          </a:xfrm>
        </p:grpSpPr>
        <p:sp>
          <p:nvSpPr>
            <p:cNvPr id="104454" name="Rectangle 4">
              <a:extLst>
                <a:ext uri="{FF2B5EF4-FFF2-40B4-BE49-F238E27FC236}">
                  <a16:creationId xmlns:a16="http://schemas.microsoft.com/office/drawing/2014/main" id="{43F48B2C-2701-4F0A-9D38-FA63023510F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1253" name="Text Box 5">
              <a:extLst>
                <a:ext uri="{FF2B5EF4-FFF2-40B4-BE49-F238E27FC236}">
                  <a16:creationId xmlns:a16="http://schemas.microsoft.com/office/drawing/2014/main" id="{DFC62712-A0E7-44F8-A158-1FE93EB7A33A}"/>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5.15</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308">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8308">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8308">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830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頁尾版面配置區 1">
            <a:extLst>
              <a:ext uri="{FF2B5EF4-FFF2-40B4-BE49-F238E27FC236}">
                <a16:creationId xmlns:a16="http://schemas.microsoft.com/office/drawing/2014/main" id="{A0AAFAEA-6F29-40DA-980F-B90606C72A4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6499" name="投影片編號版面配置區 2">
            <a:extLst>
              <a:ext uri="{FF2B5EF4-FFF2-40B4-BE49-F238E27FC236}">
                <a16:creationId xmlns:a16="http://schemas.microsoft.com/office/drawing/2014/main" id="{130064EC-F032-44C7-9D8B-40AFA9687E1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3238BA-BF7D-40B3-8B73-E82281406CF5}" type="slidenum">
              <a:rPr lang="en-US" altLang="zh-TW" b="0" smtClean="0"/>
              <a:pPr/>
              <a:t>51</a:t>
            </a:fld>
            <a:endParaRPr lang="en-US" altLang="zh-TW" b="0"/>
          </a:p>
        </p:txBody>
      </p:sp>
      <p:sp>
        <p:nvSpPr>
          <p:cNvPr id="106500" name="Text Box 2">
            <a:extLst>
              <a:ext uri="{FF2B5EF4-FFF2-40B4-BE49-F238E27FC236}">
                <a16:creationId xmlns:a16="http://schemas.microsoft.com/office/drawing/2014/main" id="{A295E921-E86F-407E-8CC7-E800524E42C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Solution to Example 5.15</a:t>
            </a:r>
          </a:p>
        </p:txBody>
      </p:sp>
      <p:sp>
        <p:nvSpPr>
          <p:cNvPr id="106501" name="Rectangle 3">
            <a:extLst>
              <a:ext uri="{FF2B5EF4-FFF2-40B4-BE49-F238E27FC236}">
                <a16:creationId xmlns:a16="http://schemas.microsoft.com/office/drawing/2014/main" id="{30126D61-E9AD-464E-A661-31B9A060C17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2" name="Rectangle 4">
            <a:extLst>
              <a:ext uri="{FF2B5EF4-FFF2-40B4-BE49-F238E27FC236}">
                <a16:creationId xmlns:a16="http://schemas.microsoft.com/office/drawing/2014/main" id="{A51199C4-5065-4CC6-86E4-6AEB08E5A29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3" name="Rectangle 5">
            <a:extLst>
              <a:ext uri="{FF2B5EF4-FFF2-40B4-BE49-F238E27FC236}">
                <a16:creationId xmlns:a16="http://schemas.microsoft.com/office/drawing/2014/main" id="{884D98FD-72B3-4390-A484-5284CB9B86F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4" name="Rectangle 6">
            <a:extLst>
              <a:ext uri="{FF2B5EF4-FFF2-40B4-BE49-F238E27FC236}">
                <a16:creationId xmlns:a16="http://schemas.microsoft.com/office/drawing/2014/main" id="{63F60995-E31E-4C47-9F53-8D63C371EC5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5" name="Rectangle 7">
            <a:extLst>
              <a:ext uri="{FF2B5EF4-FFF2-40B4-BE49-F238E27FC236}">
                <a16:creationId xmlns:a16="http://schemas.microsoft.com/office/drawing/2014/main" id="{2EB46F07-1FCC-466C-A680-F7898E56F5A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6" name="Rectangle 8">
            <a:extLst>
              <a:ext uri="{FF2B5EF4-FFF2-40B4-BE49-F238E27FC236}">
                <a16:creationId xmlns:a16="http://schemas.microsoft.com/office/drawing/2014/main" id="{2A3E8FE2-E6A9-4EE7-8D36-7778BCD0B21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7" name="Rectangle 9">
            <a:extLst>
              <a:ext uri="{FF2B5EF4-FFF2-40B4-BE49-F238E27FC236}">
                <a16:creationId xmlns:a16="http://schemas.microsoft.com/office/drawing/2014/main" id="{FB9B5ED1-56DA-4E88-A82B-EF5352EEB3D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6508" name="Picture 10">
            <a:extLst>
              <a:ext uri="{FF2B5EF4-FFF2-40B4-BE49-F238E27FC236}">
                <a16:creationId xmlns:a16="http://schemas.microsoft.com/office/drawing/2014/main" id="{FFF90EBF-4C4E-4049-A986-4FA2E01C1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1851025"/>
            <a:ext cx="8437562"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頁尾版面配置區 1">
            <a:extLst>
              <a:ext uri="{FF2B5EF4-FFF2-40B4-BE49-F238E27FC236}">
                <a16:creationId xmlns:a16="http://schemas.microsoft.com/office/drawing/2014/main" id="{73B0375E-B662-4584-8129-E549DF599D7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8547" name="投影片編號版面配置區 2">
            <a:extLst>
              <a:ext uri="{FF2B5EF4-FFF2-40B4-BE49-F238E27FC236}">
                <a16:creationId xmlns:a16="http://schemas.microsoft.com/office/drawing/2014/main" id="{313577E8-DC7D-484D-A874-0C4C82E5742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99AC2E9-3918-4CAF-AA8B-D0439EF63BF2}" type="slidenum">
              <a:rPr lang="en-US" altLang="zh-TW" b="0" smtClean="0"/>
              <a:pPr/>
              <a:t>52</a:t>
            </a:fld>
            <a:endParaRPr lang="en-US" altLang="zh-TW" b="0"/>
          </a:p>
        </p:txBody>
      </p:sp>
      <p:sp>
        <p:nvSpPr>
          <p:cNvPr id="108548" name="Text Box 2">
            <a:extLst>
              <a:ext uri="{FF2B5EF4-FFF2-40B4-BE49-F238E27FC236}">
                <a16:creationId xmlns:a16="http://schemas.microsoft.com/office/drawing/2014/main" id="{BD2054DF-5B17-4EF5-ABCB-B027D0DAC016}"/>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Sample Internet</a:t>
            </a:r>
          </a:p>
        </p:txBody>
      </p:sp>
      <p:sp>
        <p:nvSpPr>
          <p:cNvPr id="108549" name="Rectangle 3">
            <a:extLst>
              <a:ext uri="{FF2B5EF4-FFF2-40B4-BE49-F238E27FC236}">
                <a16:creationId xmlns:a16="http://schemas.microsoft.com/office/drawing/2014/main" id="{5C0E34A3-88A4-43C5-AD86-92F5CD0D6A9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0" name="Rectangle 4">
            <a:extLst>
              <a:ext uri="{FF2B5EF4-FFF2-40B4-BE49-F238E27FC236}">
                <a16:creationId xmlns:a16="http://schemas.microsoft.com/office/drawing/2014/main" id="{4D46FA4E-DAAC-4ED7-92E7-ED17ADCB228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1" name="Rectangle 5">
            <a:extLst>
              <a:ext uri="{FF2B5EF4-FFF2-40B4-BE49-F238E27FC236}">
                <a16:creationId xmlns:a16="http://schemas.microsoft.com/office/drawing/2014/main" id="{85B5C3DA-E128-4475-B3EA-2D60799E653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2" name="Rectangle 6">
            <a:extLst>
              <a:ext uri="{FF2B5EF4-FFF2-40B4-BE49-F238E27FC236}">
                <a16:creationId xmlns:a16="http://schemas.microsoft.com/office/drawing/2014/main" id="{DD7E5D87-CC84-46FE-A0C8-25B85219E62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3" name="Rectangle 7">
            <a:extLst>
              <a:ext uri="{FF2B5EF4-FFF2-40B4-BE49-F238E27FC236}">
                <a16:creationId xmlns:a16="http://schemas.microsoft.com/office/drawing/2014/main" id="{1E03DD7E-C41F-44FA-AD51-5452B309C8C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4" name="Rectangle 8">
            <a:extLst>
              <a:ext uri="{FF2B5EF4-FFF2-40B4-BE49-F238E27FC236}">
                <a16:creationId xmlns:a16="http://schemas.microsoft.com/office/drawing/2014/main" id="{DA0EFDE0-047E-42D0-9CF4-E2D7ABF2D13A}"/>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8555" name="Rectangle 9">
            <a:extLst>
              <a:ext uri="{FF2B5EF4-FFF2-40B4-BE49-F238E27FC236}">
                <a16:creationId xmlns:a16="http://schemas.microsoft.com/office/drawing/2014/main" id="{2F69422B-567C-44DD-9F22-2A32C8F6B74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8556" name="Picture 10">
            <a:extLst>
              <a:ext uri="{FF2B5EF4-FFF2-40B4-BE49-F238E27FC236}">
                <a16:creationId xmlns:a16="http://schemas.microsoft.com/office/drawing/2014/main" id="{82923F5C-D886-4145-BDCB-BC78A0CF9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301750"/>
            <a:ext cx="8729662" cy="313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57" name="Rectangle 1">
            <a:extLst>
              <a:ext uri="{FF2B5EF4-FFF2-40B4-BE49-F238E27FC236}">
                <a16:creationId xmlns:a16="http://schemas.microsoft.com/office/drawing/2014/main" id="{0F101BB4-650D-41AC-A2A3-724B21C9FCA7}"/>
              </a:ext>
            </a:extLst>
          </p:cNvPr>
          <p:cNvSpPr>
            <a:spLocks noChangeArrowheads="1"/>
          </p:cNvSpPr>
          <p:nvPr/>
        </p:nvSpPr>
        <p:spPr bwMode="auto">
          <a:xfrm>
            <a:off x="442913" y="4859338"/>
            <a:ext cx="75009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b="0">
                <a:latin typeface="Times New Roman" panose="02020603050405020304" pitchFamily="18" charset="0"/>
              </a:rPr>
              <a:t>A switched WAN (class C), such as Frame Relay or ATM, that can be connected to many routers.</a:t>
            </a:r>
          </a:p>
          <a:p>
            <a:r>
              <a:rPr lang="en-US" altLang="en-US" b="0">
                <a:latin typeface="Times New Roman" panose="02020603050405020304" pitchFamily="18" charset="0"/>
              </a:rPr>
              <a:t>WAN connects LAN1 ,LAN2 and to the rest of internet.</a:t>
            </a:r>
            <a:endParaRPr lang="en-US"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頁尾版面配置區 1">
            <a:extLst>
              <a:ext uri="{FF2B5EF4-FFF2-40B4-BE49-F238E27FC236}">
                <a16:creationId xmlns:a16="http://schemas.microsoft.com/office/drawing/2014/main" id="{296FD000-F2C9-4146-A27F-C981C592328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0595" name="投影片編號版面配置區 2">
            <a:extLst>
              <a:ext uri="{FF2B5EF4-FFF2-40B4-BE49-F238E27FC236}">
                <a16:creationId xmlns:a16="http://schemas.microsoft.com/office/drawing/2014/main" id="{A9335F6D-2022-4F11-BCC6-DDAEE4118A3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A3248FC-E198-4771-92EF-673DD897EA95}" type="slidenum">
              <a:rPr lang="en-US" altLang="zh-TW" b="0" smtClean="0"/>
              <a:pPr/>
              <a:t>53</a:t>
            </a:fld>
            <a:endParaRPr lang="en-US" altLang="zh-TW" b="0"/>
          </a:p>
        </p:txBody>
      </p:sp>
      <p:sp>
        <p:nvSpPr>
          <p:cNvPr id="110596" name="Rectangle 2">
            <a:extLst>
              <a:ext uri="{FF2B5EF4-FFF2-40B4-BE49-F238E27FC236}">
                <a16:creationId xmlns:a16="http://schemas.microsoft.com/office/drawing/2014/main" id="{F446B4FB-AAF4-4FAC-B2EA-FAC395D6F02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597" name="Rectangle 3">
            <a:extLst>
              <a:ext uri="{FF2B5EF4-FFF2-40B4-BE49-F238E27FC236}">
                <a16:creationId xmlns:a16="http://schemas.microsoft.com/office/drawing/2014/main" id="{88F8B031-ACDA-4935-A8A1-0510D68B4CD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598" name="Rectangle 4">
            <a:extLst>
              <a:ext uri="{FF2B5EF4-FFF2-40B4-BE49-F238E27FC236}">
                <a16:creationId xmlns:a16="http://schemas.microsoft.com/office/drawing/2014/main" id="{97AFE100-55F3-4380-AF39-8770FD46A1F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599" name="Rectangle 5">
            <a:extLst>
              <a:ext uri="{FF2B5EF4-FFF2-40B4-BE49-F238E27FC236}">
                <a16:creationId xmlns:a16="http://schemas.microsoft.com/office/drawing/2014/main" id="{652F22EF-C956-4784-AD5D-0CDC3DDF631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0" name="Rectangle 6">
            <a:extLst>
              <a:ext uri="{FF2B5EF4-FFF2-40B4-BE49-F238E27FC236}">
                <a16:creationId xmlns:a16="http://schemas.microsoft.com/office/drawing/2014/main" id="{B464B2DB-2F05-41FC-BE26-D0762E26825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1" name="Rectangle 7">
            <a:extLst>
              <a:ext uri="{FF2B5EF4-FFF2-40B4-BE49-F238E27FC236}">
                <a16:creationId xmlns:a16="http://schemas.microsoft.com/office/drawing/2014/main" id="{9D86F42C-EB11-40E1-9C73-AF9B883DDD2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0602" name="Rectangle 8">
            <a:extLst>
              <a:ext uri="{FF2B5EF4-FFF2-40B4-BE49-F238E27FC236}">
                <a16:creationId xmlns:a16="http://schemas.microsoft.com/office/drawing/2014/main" id="{9B3B5D29-66E1-4848-82FA-8BFE63756B9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6425" name="Line 9">
            <a:extLst>
              <a:ext uri="{FF2B5EF4-FFF2-40B4-BE49-F238E27FC236}">
                <a16:creationId xmlns:a16="http://schemas.microsoft.com/office/drawing/2014/main" id="{65DD5CA6-DF6E-4D2E-97AE-AEFFF2FB1E30}"/>
              </a:ext>
            </a:extLst>
          </p:cNvPr>
          <p:cNvSpPr>
            <a:spLocks noChangeShapeType="1"/>
          </p:cNvSpPr>
          <p:nvPr/>
        </p:nvSpPr>
        <p:spPr bwMode="auto">
          <a:xfrm>
            <a:off x="609600" y="3081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6426" name="Line 10">
            <a:extLst>
              <a:ext uri="{FF2B5EF4-FFF2-40B4-BE49-F238E27FC236}">
                <a16:creationId xmlns:a16="http://schemas.microsoft.com/office/drawing/2014/main" id="{A04BF0FC-24A8-4FC1-808E-69B131980C78}"/>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6427" name="Rectangle 11">
            <a:extLst>
              <a:ext uri="{FF2B5EF4-FFF2-40B4-BE49-F238E27FC236}">
                <a16:creationId xmlns:a16="http://schemas.microsoft.com/office/drawing/2014/main" id="{158B071F-A37B-490F-BF40-36817B5DA203}"/>
              </a:ext>
            </a:extLst>
          </p:cNvPr>
          <p:cNvSpPr>
            <a:spLocks noChangeArrowheads="1"/>
          </p:cNvSpPr>
          <p:nvPr/>
        </p:nvSpPr>
        <p:spPr bwMode="auto">
          <a:xfrm>
            <a:off x="647700" y="3173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dirty="0">
                <a:solidFill>
                  <a:schemeClr val="bg1"/>
                </a:solidFill>
                <a:latin typeface="Arial" panose="020B0604020202020204" pitchFamily="34" charset="0"/>
                <a:ea typeface="新細明體" panose="02020500000000000000" pitchFamily="18" charset="-120"/>
              </a:rPr>
              <a:t>The </a:t>
            </a:r>
            <a:r>
              <a:rPr lang="en-US" altLang="zh-TW" sz="3200" i="1" dirty="0">
                <a:solidFill>
                  <a:schemeClr val="accent2"/>
                </a:solidFill>
                <a:latin typeface="Arial" panose="020B0604020202020204" pitchFamily="34" charset="0"/>
                <a:ea typeface="新細明體" panose="02020500000000000000" pitchFamily="18" charset="-120"/>
              </a:rPr>
              <a:t>network address </a:t>
            </a:r>
            <a:r>
              <a:rPr lang="en-US" altLang="zh-TW" sz="3200" i="1" dirty="0">
                <a:solidFill>
                  <a:schemeClr val="bg1"/>
                </a:solidFill>
                <a:latin typeface="Arial" panose="020B0604020202020204" pitchFamily="34" charset="0"/>
                <a:ea typeface="新細明體" panose="02020500000000000000" pitchFamily="18" charset="-120"/>
              </a:rPr>
              <a:t>is the identifier of a network.</a:t>
            </a:r>
          </a:p>
        </p:txBody>
      </p:sp>
      <p:grpSp>
        <p:nvGrpSpPr>
          <p:cNvPr id="956428" name="Group 12">
            <a:extLst>
              <a:ext uri="{FF2B5EF4-FFF2-40B4-BE49-F238E27FC236}">
                <a16:creationId xmlns:a16="http://schemas.microsoft.com/office/drawing/2014/main" id="{52833581-9653-4245-AF4E-239773D7BADC}"/>
              </a:ext>
            </a:extLst>
          </p:cNvPr>
          <p:cNvGrpSpPr>
            <a:grpSpLocks/>
          </p:cNvGrpSpPr>
          <p:nvPr/>
        </p:nvGrpSpPr>
        <p:grpSpPr bwMode="auto">
          <a:xfrm>
            <a:off x="609600" y="2438400"/>
            <a:ext cx="1143000" cy="566738"/>
            <a:chOff x="1200" y="1248"/>
            <a:chExt cx="720" cy="357"/>
          </a:xfrm>
        </p:grpSpPr>
        <p:pic>
          <p:nvPicPr>
            <p:cNvPr id="110607" name="Picture 13">
              <a:extLst>
                <a:ext uri="{FF2B5EF4-FFF2-40B4-BE49-F238E27FC236}">
                  <a16:creationId xmlns:a16="http://schemas.microsoft.com/office/drawing/2014/main" id="{1ED11EB2-3B7F-4D83-B43B-80FDDE076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608" name="Text Box 14">
              <a:extLst>
                <a:ext uri="{FF2B5EF4-FFF2-40B4-BE49-F238E27FC236}">
                  <a16:creationId xmlns:a16="http://schemas.microsoft.com/office/drawing/2014/main" id="{7A79D1C0-1DA3-4185-A821-352618284E2D}"/>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 presetClass="entr" presetSubtype="10" fill="hold" nodeType="afterEffect">
                                  <p:stCondLst>
                                    <p:cond delay="0"/>
                                  </p:stCondLst>
                                  <p:childTnLst>
                                    <p:set>
                                      <p:cBhvr>
                                        <p:cTn id="6" dur="1" fill="hold">
                                          <p:stCondLst>
                                            <p:cond delay="0"/>
                                          </p:stCondLst>
                                        </p:cTn>
                                        <p:tgtEl>
                                          <p:spTgt spid="956425"/>
                                        </p:tgtEl>
                                        <p:attrNameLst>
                                          <p:attrName>style.visibility</p:attrName>
                                        </p:attrNameLst>
                                      </p:cBhvr>
                                      <p:to>
                                        <p:strVal val="visible"/>
                                      </p:to>
                                    </p:set>
                                    <p:animEffect transition="in" filter="checkerboard(across)">
                                      <p:cBhvr>
                                        <p:cTn id="7" dur="500"/>
                                        <p:tgtEl>
                                          <p:spTgt spid="956425"/>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956426"/>
                                        </p:tgtEl>
                                        <p:attrNameLst>
                                          <p:attrName>style.visibility</p:attrName>
                                        </p:attrNameLst>
                                      </p:cBhvr>
                                      <p:to>
                                        <p:strVal val="visible"/>
                                      </p:to>
                                    </p:set>
                                    <p:animEffect transition="in" filter="checkerboard(across)">
                                      <p:cBhvr>
                                        <p:cTn id="11" dur="500"/>
                                        <p:tgtEl>
                                          <p:spTgt spid="956426"/>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956427"/>
                                        </p:tgtEl>
                                        <p:attrNameLst>
                                          <p:attrName>style.visibility</p:attrName>
                                        </p:attrNameLst>
                                      </p:cBhvr>
                                      <p:to>
                                        <p:strVal val="visible"/>
                                      </p:to>
                                    </p:set>
                                    <p:animEffect transition="in" filter="checkerboard(across)">
                                      <p:cBhvr>
                                        <p:cTn id="15" dur="500"/>
                                        <p:tgtEl>
                                          <p:spTgt spid="956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頁尾版面配置區 1">
            <a:extLst>
              <a:ext uri="{FF2B5EF4-FFF2-40B4-BE49-F238E27FC236}">
                <a16:creationId xmlns:a16="http://schemas.microsoft.com/office/drawing/2014/main" id="{C747D77F-716D-417E-95E4-CB9A435851D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2643" name="投影片編號版面配置區 2">
            <a:extLst>
              <a:ext uri="{FF2B5EF4-FFF2-40B4-BE49-F238E27FC236}">
                <a16:creationId xmlns:a16="http://schemas.microsoft.com/office/drawing/2014/main" id="{9B64AE49-6279-4E22-A6BD-E54BB053306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F983767-57F7-4F55-99D3-F1A51FD6C8F0}" type="slidenum">
              <a:rPr lang="en-US" altLang="zh-TW" b="0" smtClean="0"/>
              <a:pPr/>
              <a:t>54</a:t>
            </a:fld>
            <a:endParaRPr lang="en-US" altLang="zh-TW" b="0"/>
          </a:p>
        </p:txBody>
      </p:sp>
      <p:sp>
        <p:nvSpPr>
          <p:cNvPr id="112644" name="Text Box 2">
            <a:extLst>
              <a:ext uri="{FF2B5EF4-FFF2-40B4-BE49-F238E27FC236}">
                <a16:creationId xmlns:a16="http://schemas.microsoft.com/office/drawing/2014/main" id="{8D464BC9-85A2-4469-8E33-A75C126F1EA1}"/>
              </a:ext>
            </a:extLst>
          </p:cNvPr>
          <p:cNvSpPr txBox="1">
            <a:spLocks noChangeArrowheads="1"/>
          </p:cNvSpPr>
          <p:nvPr/>
        </p:nvSpPr>
        <p:spPr bwMode="auto">
          <a:xfrm>
            <a:off x="990600" y="90488"/>
            <a:ext cx="5715000" cy="738664"/>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00FF"/>
                </a:solidFill>
                <a:latin typeface="Times New Roman" panose="02020603050405020304" pitchFamily="18" charset="0"/>
              </a:rPr>
              <a:t>Figure 5.21</a:t>
            </a:r>
            <a:r>
              <a:rPr lang="en-US" altLang="en-US" dirty="0">
                <a:solidFill>
                  <a:schemeClr val="accent2"/>
                </a:solidFill>
                <a:latin typeface="Times New Roman" panose="02020603050405020304" pitchFamily="18" charset="0"/>
              </a:rPr>
              <a:t>    </a:t>
            </a:r>
            <a:r>
              <a:rPr lang="en-US" altLang="en-US" sz="2400" i="1" dirty="0">
                <a:solidFill>
                  <a:srgbClr val="F20000"/>
                </a:solidFill>
                <a:latin typeface="Times New Roman" panose="02020603050405020304" pitchFamily="18" charset="0"/>
              </a:rPr>
              <a:t>Network</a:t>
            </a:r>
            <a:r>
              <a:rPr lang="en-US" altLang="en-US" sz="2000" i="1" dirty="0">
                <a:solidFill>
                  <a:srgbClr val="F20000"/>
                </a:solidFill>
                <a:latin typeface="Times New Roman" panose="02020603050405020304" pitchFamily="18" charset="0"/>
              </a:rPr>
              <a:t> </a:t>
            </a:r>
            <a:r>
              <a:rPr lang="en-US" altLang="en-US" sz="2400" i="1" dirty="0">
                <a:solidFill>
                  <a:srgbClr val="F20000"/>
                </a:solidFill>
                <a:latin typeface="Times New Roman" panose="02020603050405020304" pitchFamily="18" charset="0"/>
              </a:rPr>
              <a:t>mask</a:t>
            </a:r>
            <a:r>
              <a:rPr lang="en-US" altLang="en-US" sz="2000" i="1" dirty="0">
                <a:solidFill>
                  <a:srgbClr val="F20000"/>
                </a:solidFill>
                <a:latin typeface="Times New Roman" panose="02020603050405020304" pitchFamily="18" charset="0"/>
              </a:rPr>
              <a:t> </a:t>
            </a:r>
            <a:r>
              <a:rPr lang="en-US" altLang="en-US" i="1" dirty="0">
                <a:latin typeface="Times New Roman" panose="02020603050405020304" pitchFamily="18" charset="0"/>
              </a:rPr>
              <a:t>-  Finding Network id Address</a:t>
            </a:r>
          </a:p>
        </p:txBody>
      </p:sp>
      <p:sp>
        <p:nvSpPr>
          <p:cNvPr id="112645" name="Rectangle 3">
            <a:extLst>
              <a:ext uri="{FF2B5EF4-FFF2-40B4-BE49-F238E27FC236}">
                <a16:creationId xmlns:a16="http://schemas.microsoft.com/office/drawing/2014/main" id="{F10E389A-A408-49C7-AAFC-A25897AEFF6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46" name="Rectangle 4">
            <a:extLst>
              <a:ext uri="{FF2B5EF4-FFF2-40B4-BE49-F238E27FC236}">
                <a16:creationId xmlns:a16="http://schemas.microsoft.com/office/drawing/2014/main" id="{F9F2431F-A3E5-4098-804E-7505F0838B2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47" name="Rectangle 5">
            <a:extLst>
              <a:ext uri="{FF2B5EF4-FFF2-40B4-BE49-F238E27FC236}">
                <a16:creationId xmlns:a16="http://schemas.microsoft.com/office/drawing/2014/main" id="{67F7FC63-0810-4760-B0C3-9FA8F50596B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48" name="Rectangle 6">
            <a:extLst>
              <a:ext uri="{FF2B5EF4-FFF2-40B4-BE49-F238E27FC236}">
                <a16:creationId xmlns:a16="http://schemas.microsoft.com/office/drawing/2014/main" id="{43C6A415-502C-485F-ADAC-830CDD7D376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49" name="Rectangle 7">
            <a:extLst>
              <a:ext uri="{FF2B5EF4-FFF2-40B4-BE49-F238E27FC236}">
                <a16:creationId xmlns:a16="http://schemas.microsoft.com/office/drawing/2014/main" id="{094A4886-5111-49D6-9A57-19F552D8309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50" name="Rectangle 8">
            <a:extLst>
              <a:ext uri="{FF2B5EF4-FFF2-40B4-BE49-F238E27FC236}">
                <a16:creationId xmlns:a16="http://schemas.microsoft.com/office/drawing/2014/main" id="{88C10570-2823-4974-8787-E41D7ABF5E0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2651" name="Rectangle 9">
            <a:extLst>
              <a:ext uri="{FF2B5EF4-FFF2-40B4-BE49-F238E27FC236}">
                <a16:creationId xmlns:a16="http://schemas.microsoft.com/office/drawing/2014/main" id="{EE777AD0-5382-4376-9433-44DE00D77E6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112652" name="Group 1">
            <a:extLst>
              <a:ext uri="{FF2B5EF4-FFF2-40B4-BE49-F238E27FC236}">
                <a16:creationId xmlns:a16="http://schemas.microsoft.com/office/drawing/2014/main" id="{E58641FD-002E-485E-AF38-3AAC59E12064}"/>
              </a:ext>
            </a:extLst>
          </p:cNvPr>
          <p:cNvGrpSpPr>
            <a:grpSpLocks/>
          </p:cNvGrpSpPr>
          <p:nvPr/>
        </p:nvGrpSpPr>
        <p:grpSpPr bwMode="auto">
          <a:xfrm>
            <a:off x="398463" y="1196975"/>
            <a:ext cx="8382000" cy="3708400"/>
            <a:chOff x="381000" y="1676400"/>
            <a:chExt cx="8382000" cy="3733800"/>
          </a:xfrm>
        </p:grpSpPr>
        <p:pic>
          <p:nvPicPr>
            <p:cNvPr id="112654" name="Picture 10">
              <a:extLst>
                <a:ext uri="{FF2B5EF4-FFF2-40B4-BE49-F238E27FC236}">
                  <a16:creationId xmlns:a16="http://schemas.microsoft.com/office/drawing/2014/main" id="{117CB479-0101-492F-86D2-1A360B3AE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1676400"/>
              <a:ext cx="79248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5" name="Picture 11">
              <a:extLst>
                <a:ext uri="{FF2B5EF4-FFF2-40B4-BE49-F238E27FC236}">
                  <a16:creationId xmlns:a16="http://schemas.microsoft.com/office/drawing/2014/main" id="{228870CC-0133-4B1A-8B80-3759375FC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8" y="3090863"/>
              <a:ext cx="8126412"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56" name="Picture 12">
              <a:extLst>
                <a:ext uri="{FF2B5EF4-FFF2-40B4-BE49-F238E27FC236}">
                  <a16:creationId xmlns:a16="http://schemas.microsoft.com/office/drawing/2014/main" id="{7BBB5339-5826-437C-B69F-E056A1E93D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545013"/>
              <a:ext cx="8382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2653" name="Rectangle 2">
            <a:extLst>
              <a:ext uri="{FF2B5EF4-FFF2-40B4-BE49-F238E27FC236}">
                <a16:creationId xmlns:a16="http://schemas.microsoft.com/office/drawing/2014/main" id="{3F973CE6-FC0C-4F0B-B07E-19825EFDECCB}"/>
              </a:ext>
            </a:extLst>
          </p:cNvPr>
          <p:cNvSpPr>
            <a:spLocks noChangeArrowheads="1"/>
          </p:cNvSpPr>
          <p:nvPr/>
        </p:nvSpPr>
        <p:spPr bwMode="auto">
          <a:xfrm>
            <a:off x="617538" y="5370513"/>
            <a:ext cx="8329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b="0">
                <a:latin typeface="Times New Roman" panose="02020603050405020304" pitchFamily="18" charset="0"/>
              </a:rPr>
              <a:t>A </a:t>
            </a:r>
            <a:r>
              <a:rPr lang="en-US" altLang="en-US">
                <a:solidFill>
                  <a:srgbClr val="F20000"/>
                </a:solidFill>
                <a:latin typeface="Times New Roman" panose="02020603050405020304" pitchFamily="18" charset="0"/>
              </a:rPr>
              <a:t>network mask </a:t>
            </a:r>
            <a:r>
              <a:rPr lang="en-US" altLang="en-US" b="0">
                <a:latin typeface="Times New Roman" panose="02020603050405020304" pitchFamily="18" charset="0"/>
              </a:rPr>
              <a:t>or a </a:t>
            </a:r>
            <a:r>
              <a:rPr lang="en-US" altLang="en-US">
                <a:solidFill>
                  <a:srgbClr val="F20000"/>
                </a:solidFill>
                <a:latin typeface="Times New Roman" panose="02020603050405020304" pitchFamily="18" charset="0"/>
              </a:rPr>
              <a:t>default mask </a:t>
            </a:r>
            <a:r>
              <a:rPr lang="en-US" altLang="en-US" b="0">
                <a:latin typeface="Times New Roman" panose="02020603050405020304" pitchFamily="18" charset="0"/>
              </a:rPr>
              <a:t>in classful addressing is a</a:t>
            </a:r>
          </a:p>
          <a:p>
            <a:r>
              <a:rPr lang="en-US" altLang="en-US" b="0">
                <a:latin typeface="Times New Roman" panose="02020603050405020304" pitchFamily="18" charset="0"/>
              </a:rPr>
              <a:t>32-bit number with </a:t>
            </a:r>
            <a:r>
              <a:rPr lang="en-US" altLang="en-US" i="1">
                <a:solidFill>
                  <a:srgbClr val="F20000"/>
                </a:solidFill>
                <a:latin typeface="Times New Roman" panose="02020603050405020304" pitchFamily="18" charset="0"/>
              </a:rPr>
              <a:t>n</a:t>
            </a:r>
            <a:r>
              <a:rPr lang="en-US" altLang="en-US" b="0" i="1">
                <a:latin typeface="Times New Roman" panose="02020603050405020304" pitchFamily="18" charset="0"/>
              </a:rPr>
              <a:t> </a:t>
            </a:r>
            <a:r>
              <a:rPr lang="en-US" altLang="en-US" b="0">
                <a:latin typeface="Times New Roman" panose="02020603050405020304" pitchFamily="18" charset="0"/>
              </a:rPr>
              <a:t>leftmost bits </a:t>
            </a:r>
            <a:r>
              <a:rPr lang="en-US" altLang="en-US" b="0">
                <a:solidFill>
                  <a:srgbClr val="F20000"/>
                </a:solidFill>
                <a:latin typeface="Times New Roman" panose="02020603050405020304" pitchFamily="18" charset="0"/>
              </a:rPr>
              <a:t>all set to 1s </a:t>
            </a:r>
            <a:r>
              <a:rPr lang="en-US" altLang="en-US" b="0">
                <a:latin typeface="Times New Roman" panose="02020603050405020304" pitchFamily="18" charset="0"/>
              </a:rPr>
              <a:t>and (</a:t>
            </a:r>
            <a:r>
              <a:rPr lang="en-US" altLang="en-US" b="0">
                <a:solidFill>
                  <a:srgbClr val="F20000"/>
                </a:solidFill>
                <a:latin typeface="Times New Roman" panose="02020603050405020304" pitchFamily="18" charset="0"/>
              </a:rPr>
              <a:t>32 -</a:t>
            </a:r>
            <a:r>
              <a:rPr lang="en-US" altLang="en-US" sz="1600" b="0">
                <a:solidFill>
                  <a:srgbClr val="F20000"/>
                </a:solidFill>
                <a:latin typeface="Symbol" panose="05050102010706020507" pitchFamily="18" charset="2"/>
              </a:rPr>
              <a:t> </a:t>
            </a:r>
            <a:r>
              <a:rPr lang="en-US" altLang="en-US" b="0" i="1">
                <a:solidFill>
                  <a:srgbClr val="F20000"/>
                </a:solidFill>
                <a:latin typeface="Times New Roman" panose="02020603050405020304" pitchFamily="18" charset="0"/>
              </a:rPr>
              <a:t>n</a:t>
            </a:r>
            <a:r>
              <a:rPr lang="en-US" altLang="en-US" b="0">
                <a:latin typeface="Times New Roman" panose="02020603050405020304" pitchFamily="18" charset="0"/>
              </a:rPr>
              <a:t>) rightmost bits </a:t>
            </a:r>
            <a:r>
              <a:rPr lang="en-US" altLang="en-US" b="0">
                <a:solidFill>
                  <a:srgbClr val="F20000"/>
                </a:solidFill>
                <a:latin typeface="Times New Roman" panose="02020603050405020304" pitchFamily="18" charset="0"/>
              </a:rPr>
              <a:t>all</a:t>
            </a:r>
            <a:r>
              <a:rPr lang="en-US" altLang="en-US" b="0">
                <a:latin typeface="Times New Roman" panose="02020603050405020304" pitchFamily="18" charset="0"/>
              </a:rPr>
              <a:t> set to </a:t>
            </a:r>
            <a:r>
              <a:rPr lang="en-US" altLang="en-US" b="0">
                <a:solidFill>
                  <a:srgbClr val="F20000"/>
                </a:solidFill>
                <a:latin typeface="Times New Roman" panose="02020603050405020304" pitchFamily="18" charset="0"/>
              </a:rPr>
              <a:t>0s</a:t>
            </a:r>
            <a:r>
              <a:rPr lang="en-US" altLang="en-US" b="0">
                <a:latin typeface="Times New Roman" panose="02020603050405020304" pitchFamily="18" charset="0"/>
              </a:rPr>
              <a:t>.</a:t>
            </a:r>
            <a:endParaRPr lang="en-US"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頁尾版面配置區 1">
            <a:extLst>
              <a:ext uri="{FF2B5EF4-FFF2-40B4-BE49-F238E27FC236}">
                <a16:creationId xmlns:a16="http://schemas.microsoft.com/office/drawing/2014/main" id="{D7387895-2B6B-4992-8239-F11C932AF76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4691" name="投影片編號版面配置區 2">
            <a:extLst>
              <a:ext uri="{FF2B5EF4-FFF2-40B4-BE49-F238E27FC236}">
                <a16:creationId xmlns:a16="http://schemas.microsoft.com/office/drawing/2014/main" id="{711E6B57-E655-41E5-BE74-0EB60228D70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E01C3D1-D40A-46FE-9F84-FD3CC9FA6E47}" type="slidenum">
              <a:rPr lang="en-US" altLang="zh-TW" b="0" smtClean="0"/>
              <a:pPr/>
              <a:t>55</a:t>
            </a:fld>
            <a:endParaRPr lang="en-US" altLang="zh-TW" b="0"/>
          </a:p>
        </p:txBody>
      </p:sp>
      <p:sp>
        <p:nvSpPr>
          <p:cNvPr id="114692" name="Text Box 2">
            <a:extLst>
              <a:ext uri="{FF2B5EF4-FFF2-40B4-BE49-F238E27FC236}">
                <a16:creationId xmlns:a16="http://schemas.microsoft.com/office/drawing/2014/main" id="{12D9F48E-8F58-48BC-A45E-5A548BC5718F}"/>
              </a:ext>
            </a:extLst>
          </p:cNvPr>
          <p:cNvSpPr txBox="1">
            <a:spLocks noChangeArrowheads="1"/>
          </p:cNvSpPr>
          <p:nvPr/>
        </p:nvSpPr>
        <p:spPr bwMode="auto">
          <a:xfrm>
            <a:off x="990600" y="9048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Finding a network address using the default mask</a:t>
            </a:r>
          </a:p>
        </p:txBody>
      </p:sp>
      <p:sp>
        <p:nvSpPr>
          <p:cNvPr id="114693" name="Rectangle 3">
            <a:extLst>
              <a:ext uri="{FF2B5EF4-FFF2-40B4-BE49-F238E27FC236}">
                <a16:creationId xmlns:a16="http://schemas.microsoft.com/office/drawing/2014/main" id="{84945BD5-343B-4E9A-8567-42C09167802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4" name="Rectangle 4">
            <a:extLst>
              <a:ext uri="{FF2B5EF4-FFF2-40B4-BE49-F238E27FC236}">
                <a16:creationId xmlns:a16="http://schemas.microsoft.com/office/drawing/2014/main" id="{018FBACE-1069-4072-99F9-CF81A5895B2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5" name="Rectangle 5">
            <a:extLst>
              <a:ext uri="{FF2B5EF4-FFF2-40B4-BE49-F238E27FC236}">
                <a16:creationId xmlns:a16="http://schemas.microsoft.com/office/drawing/2014/main" id="{6164464F-7C4B-4F70-8752-58F04C17231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6" name="Rectangle 6">
            <a:extLst>
              <a:ext uri="{FF2B5EF4-FFF2-40B4-BE49-F238E27FC236}">
                <a16:creationId xmlns:a16="http://schemas.microsoft.com/office/drawing/2014/main" id="{9E74FA89-8E8C-40D5-9051-C5E903100FD0}"/>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7" name="Rectangle 7">
            <a:extLst>
              <a:ext uri="{FF2B5EF4-FFF2-40B4-BE49-F238E27FC236}">
                <a16:creationId xmlns:a16="http://schemas.microsoft.com/office/drawing/2014/main" id="{7FBC38D8-A642-49B0-9BA6-FC8069E536D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8" name="Rectangle 8">
            <a:extLst>
              <a:ext uri="{FF2B5EF4-FFF2-40B4-BE49-F238E27FC236}">
                <a16:creationId xmlns:a16="http://schemas.microsoft.com/office/drawing/2014/main" id="{F0806095-A3AD-4909-9ECF-C06B0C8FD0A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9" name="Rectangle 9">
            <a:extLst>
              <a:ext uri="{FF2B5EF4-FFF2-40B4-BE49-F238E27FC236}">
                <a16:creationId xmlns:a16="http://schemas.microsoft.com/office/drawing/2014/main" id="{B2D79A55-00C9-431B-934D-09BA7D2DC0E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114700" name="Group 1">
            <a:extLst>
              <a:ext uri="{FF2B5EF4-FFF2-40B4-BE49-F238E27FC236}">
                <a16:creationId xmlns:a16="http://schemas.microsoft.com/office/drawing/2014/main" id="{F60B5BF7-C3F9-485B-A91F-B47856013732}"/>
              </a:ext>
            </a:extLst>
          </p:cNvPr>
          <p:cNvGrpSpPr>
            <a:grpSpLocks/>
          </p:cNvGrpSpPr>
          <p:nvPr/>
        </p:nvGrpSpPr>
        <p:grpSpPr bwMode="auto">
          <a:xfrm>
            <a:off x="609600" y="1905000"/>
            <a:ext cx="7543800" cy="2174875"/>
            <a:chOff x="609600" y="1905000"/>
            <a:chExt cx="7543800" cy="2174172"/>
          </a:xfrm>
        </p:grpSpPr>
        <p:pic>
          <p:nvPicPr>
            <p:cNvPr id="114703" name="Picture 10">
              <a:extLst>
                <a:ext uri="{FF2B5EF4-FFF2-40B4-BE49-F238E27FC236}">
                  <a16:creationId xmlns:a16="http://schemas.microsoft.com/office/drawing/2014/main" id="{484737A1-7143-40AC-9F39-B1D3531DB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05000"/>
              <a:ext cx="3821113"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704" name="Picture 11">
              <a:extLst>
                <a:ext uri="{FF2B5EF4-FFF2-40B4-BE49-F238E27FC236}">
                  <a16:creationId xmlns:a16="http://schemas.microsoft.com/office/drawing/2014/main" id="{824308F0-253C-4E85-8197-65E7249E9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1957387"/>
              <a:ext cx="36099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705" name="Picture 12">
              <a:extLst>
                <a:ext uri="{FF2B5EF4-FFF2-40B4-BE49-F238E27FC236}">
                  <a16:creationId xmlns:a16="http://schemas.microsoft.com/office/drawing/2014/main" id="{F8FC1573-A35E-4587-A07B-D28B440963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767897"/>
              <a:ext cx="25320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4701" name="Rectangle 1">
            <a:extLst>
              <a:ext uri="{FF2B5EF4-FFF2-40B4-BE49-F238E27FC236}">
                <a16:creationId xmlns:a16="http://schemas.microsoft.com/office/drawing/2014/main" id="{E9FE1CF0-208B-4232-B256-F1ED05564192}"/>
              </a:ext>
            </a:extLst>
          </p:cNvPr>
          <p:cNvSpPr>
            <a:spLocks noChangeArrowheads="1"/>
          </p:cNvSpPr>
          <p:nvPr/>
        </p:nvSpPr>
        <p:spPr bwMode="auto">
          <a:xfrm>
            <a:off x="2241550" y="874713"/>
            <a:ext cx="24558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F20000"/>
                </a:solidFill>
                <a:latin typeface="Segoe UI Semibold" panose="020B0702040204020203" pitchFamily="34" charset="0"/>
                <a:ea typeface="新細明體" panose="02020500000000000000" pitchFamily="18" charset="-120"/>
                <a:cs typeface="Segoe UI Semibold" panose="020B0702040204020203" pitchFamily="34" charset="0"/>
              </a:rPr>
              <a:t>USE of Network Mask</a:t>
            </a:r>
            <a:endParaRPr lang="zh-TW" altLang="zh-TW">
              <a:solidFill>
                <a:srgbClr val="F20000"/>
              </a:solidFill>
              <a:latin typeface="Segoe UI Semibold" panose="020B0702040204020203" pitchFamily="34" charset="0"/>
              <a:ea typeface="新細明體" panose="02020500000000000000" pitchFamily="18" charset="-120"/>
              <a:cs typeface="Segoe UI Semibold" panose="020B0702040204020203" pitchFamily="34" charset="0"/>
            </a:endParaRPr>
          </a:p>
        </p:txBody>
      </p:sp>
      <p:sp>
        <p:nvSpPr>
          <p:cNvPr id="114702" name="Rectangle 2">
            <a:extLst>
              <a:ext uri="{FF2B5EF4-FFF2-40B4-BE49-F238E27FC236}">
                <a16:creationId xmlns:a16="http://schemas.microsoft.com/office/drawing/2014/main" id="{F22BAD6C-60B2-401C-B71C-BCADACE5BD58}"/>
              </a:ext>
            </a:extLst>
          </p:cNvPr>
          <p:cNvSpPr>
            <a:spLocks noChangeArrowheads="1"/>
          </p:cNvSpPr>
          <p:nvPr/>
        </p:nvSpPr>
        <p:spPr bwMode="auto">
          <a:xfrm>
            <a:off x="319088" y="4494213"/>
            <a:ext cx="8474075"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lnSpc>
                <a:spcPct val="150000"/>
              </a:lnSpc>
            </a:pPr>
            <a:r>
              <a:rPr lang="en-US" altLang="zh-TW">
                <a:latin typeface="Segoe UI" panose="020B0502040204020203" pitchFamily="34" charset="0"/>
                <a:ea typeface="新細明體" panose="02020500000000000000" pitchFamily="18" charset="-120"/>
                <a:cs typeface="Segoe UI" panose="020B0502040204020203" pitchFamily="34" charset="0"/>
              </a:rPr>
              <a:t>Given an address &amp; mask (or prefix length), we can find-</a:t>
            </a:r>
          </a:p>
          <a:p>
            <a:pPr eaLnBrk="1" hangingPunct="1">
              <a:lnSpc>
                <a:spcPct val="150000"/>
              </a:lnSpc>
            </a:pPr>
            <a:r>
              <a:rPr lang="en-US" altLang="zh-TW">
                <a:latin typeface="Segoe UI" panose="020B0502040204020203" pitchFamily="34" charset="0"/>
                <a:ea typeface="新細明體" panose="02020500000000000000" pitchFamily="18" charset="-120"/>
                <a:cs typeface="Segoe UI" panose="020B0502040204020203" pitchFamily="34" charset="0"/>
              </a:rPr>
              <a:t> </a:t>
            </a:r>
            <a:r>
              <a:rPr lang="en-US" altLang="zh-TW">
                <a:solidFill>
                  <a:srgbClr val="FF0000"/>
                </a:solidFill>
                <a:latin typeface="Segoe UI" panose="020B0502040204020203" pitchFamily="34" charset="0"/>
                <a:ea typeface="新細明體" panose="02020500000000000000" pitchFamily="18" charset="-120"/>
                <a:cs typeface="Segoe UI" panose="020B0502040204020203" pitchFamily="34" charset="0"/>
              </a:rPr>
              <a:t>1</a:t>
            </a:r>
            <a:r>
              <a:rPr lang="en-US" altLang="zh-TW" baseline="30000">
                <a:solidFill>
                  <a:srgbClr val="FF0000"/>
                </a:solidFill>
                <a:latin typeface="Segoe UI" panose="020B0502040204020203" pitchFamily="34" charset="0"/>
                <a:ea typeface="新細明體" panose="02020500000000000000" pitchFamily="18" charset="-120"/>
                <a:cs typeface="Segoe UI" panose="020B0502040204020203" pitchFamily="34" charset="0"/>
              </a:rPr>
              <a:t>s</a:t>
            </a:r>
            <a:r>
              <a:rPr lang="en-US" altLang="zh-TW" baseline="30000">
                <a:latin typeface="Segoe UI" panose="020B0502040204020203" pitchFamily="34" charset="0"/>
                <a:ea typeface="新細明體" panose="02020500000000000000" pitchFamily="18" charset="-120"/>
                <a:cs typeface="Segoe UI" panose="020B0502040204020203" pitchFamily="34" charset="0"/>
              </a:rPr>
              <a:t>t</a:t>
            </a:r>
            <a:r>
              <a:rPr lang="en-US" altLang="zh-TW">
                <a:latin typeface="Segoe UI" panose="020B0502040204020203" pitchFamily="34" charset="0"/>
                <a:ea typeface="新細明體" panose="02020500000000000000" pitchFamily="18" charset="-120"/>
                <a:cs typeface="Segoe UI" panose="020B0502040204020203" pitchFamily="34" charset="0"/>
              </a:rPr>
              <a:t> address (</a:t>
            </a:r>
            <a:r>
              <a:rPr lang="en-US" altLang="zh-TW">
                <a:solidFill>
                  <a:srgbClr val="FF0000"/>
                </a:solidFill>
                <a:latin typeface="Segoe UI" panose="020B0502040204020203" pitchFamily="34" charset="0"/>
                <a:ea typeface="新細明體" panose="02020500000000000000" pitchFamily="18" charset="-120"/>
                <a:cs typeface="Segoe UI" panose="020B0502040204020203" pitchFamily="34" charset="0"/>
              </a:rPr>
              <a:t>network address</a:t>
            </a:r>
            <a:r>
              <a:rPr lang="en-US" altLang="zh-TW">
                <a:latin typeface="Segoe UI" panose="020B0502040204020203" pitchFamily="34" charset="0"/>
                <a:ea typeface="新細明體" panose="02020500000000000000" pitchFamily="18" charset="-120"/>
                <a:cs typeface="Segoe UI" panose="020B0502040204020203" pitchFamily="34" charset="0"/>
              </a:rPr>
              <a:t>) &amp; </a:t>
            </a:r>
            <a:r>
              <a:rPr lang="en-US" altLang="zh-TW">
                <a:solidFill>
                  <a:srgbClr val="FF0000"/>
                </a:solidFill>
                <a:latin typeface="Segoe UI" panose="020B0502040204020203" pitchFamily="34" charset="0"/>
                <a:ea typeface="新細明體" panose="02020500000000000000" pitchFamily="18" charset="-120"/>
                <a:cs typeface="Segoe UI" panose="020B0502040204020203" pitchFamily="34" charset="0"/>
              </a:rPr>
              <a:t>Last</a:t>
            </a:r>
            <a:r>
              <a:rPr lang="en-US" altLang="zh-TW">
                <a:latin typeface="Segoe UI" panose="020B0502040204020203" pitchFamily="34" charset="0"/>
                <a:ea typeface="新細明體" panose="02020500000000000000" pitchFamily="18" charset="-120"/>
                <a:cs typeface="Segoe UI" panose="020B0502040204020203" pitchFamily="34" charset="0"/>
              </a:rPr>
              <a:t> Address of the block to which given address belongs. Refer </a:t>
            </a:r>
            <a:r>
              <a:rPr lang="en-US" altLang="zh-TW">
                <a:latin typeface="Segoe UI" panose="020B0502040204020203" pitchFamily="34" charset="0"/>
                <a:ea typeface="新細明體" panose="02020500000000000000" pitchFamily="18" charset="-120"/>
                <a:cs typeface="Segoe UI" panose="020B0502040204020203" pitchFamily="34" charset="0"/>
                <a:hlinkClick r:id="rId6" action="ppaction://hlinksldjump"/>
              </a:rPr>
              <a:t>slide-Extracting Block Information(86-88)</a:t>
            </a:r>
            <a:endParaRPr lang="zh-TW" altLang="zh-TW">
              <a:latin typeface="Segoe UI" panose="020B0502040204020203" pitchFamily="34" charset="0"/>
              <a:ea typeface="新細明體" panose="02020500000000000000" pitchFamily="18" charset="-120"/>
              <a:cs typeface="Segoe UI" panose="020B0502040204020203" pitchFamily="34"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頁尾版面配置區 1">
            <a:extLst>
              <a:ext uri="{FF2B5EF4-FFF2-40B4-BE49-F238E27FC236}">
                <a16:creationId xmlns:a16="http://schemas.microsoft.com/office/drawing/2014/main" id="{AC674908-6825-4631-93E3-7AAAE3C45A7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6739" name="投影片編號版面配置區 2">
            <a:extLst>
              <a:ext uri="{FF2B5EF4-FFF2-40B4-BE49-F238E27FC236}">
                <a16:creationId xmlns:a16="http://schemas.microsoft.com/office/drawing/2014/main" id="{C6F9B02F-479C-4DD2-B6E0-E4A1BB1D051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5F2F17-3350-4450-B2AF-641E32DD7C07}" type="slidenum">
              <a:rPr lang="en-US" altLang="zh-TW" b="0" smtClean="0"/>
              <a:pPr/>
              <a:t>56</a:t>
            </a:fld>
            <a:endParaRPr lang="en-US" altLang="zh-TW" b="0"/>
          </a:p>
        </p:txBody>
      </p:sp>
      <p:sp>
        <p:nvSpPr>
          <p:cNvPr id="116740" name="Text Box 2">
            <a:extLst>
              <a:ext uri="{FF2B5EF4-FFF2-40B4-BE49-F238E27FC236}">
                <a16:creationId xmlns:a16="http://schemas.microsoft.com/office/drawing/2014/main" id="{21F7BBD5-D5D9-4AFE-AB1F-1582B6C2D3D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addresses</a:t>
            </a:r>
          </a:p>
        </p:txBody>
      </p:sp>
      <p:sp>
        <p:nvSpPr>
          <p:cNvPr id="116741" name="Rectangle 3">
            <a:extLst>
              <a:ext uri="{FF2B5EF4-FFF2-40B4-BE49-F238E27FC236}">
                <a16:creationId xmlns:a16="http://schemas.microsoft.com/office/drawing/2014/main" id="{CDDDA97B-B03A-4927-82EB-2ACCBEF4BE8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2" name="Rectangle 4">
            <a:extLst>
              <a:ext uri="{FF2B5EF4-FFF2-40B4-BE49-F238E27FC236}">
                <a16:creationId xmlns:a16="http://schemas.microsoft.com/office/drawing/2014/main" id="{3BE4D0B6-F47E-4350-B9B1-53908293259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3" name="Rectangle 5">
            <a:extLst>
              <a:ext uri="{FF2B5EF4-FFF2-40B4-BE49-F238E27FC236}">
                <a16:creationId xmlns:a16="http://schemas.microsoft.com/office/drawing/2014/main" id="{06852608-1873-47EF-8DB8-BD6808795A8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4" name="Rectangle 6">
            <a:extLst>
              <a:ext uri="{FF2B5EF4-FFF2-40B4-BE49-F238E27FC236}">
                <a16:creationId xmlns:a16="http://schemas.microsoft.com/office/drawing/2014/main" id="{C636D957-438E-40D0-A3B0-05F91043426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5" name="Rectangle 7">
            <a:extLst>
              <a:ext uri="{FF2B5EF4-FFF2-40B4-BE49-F238E27FC236}">
                <a16:creationId xmlns:a16="http://schemas.microsoft.com/office/drawing/2014/main" id="{5D532938-33E2-406C-AA98-46B87700733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6" name="Rectangle 8">
            <a:extLst>
              <a:ext uri="{FF2B5EF4-FFF2-40B4-BE49-F238E27FC236}">
                <a16:creationId xmlns:a16="http://schemas.microsoft.com/office/drawing/2014/main" id="{290E9699-788E-47E2-A234-274271CA7BE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7" name="Rectangle 9">
            <a:extLst>
              <a:ext uri="{FF2B5EF4-FFF2-40B4-BE49-F238E27FC236}">
                <a16:creationId xmlns:a16="http://schemas.microsoft.com/office/drawing/2014/main" id="{89B36676-F95C-48FE-BE63-EC0BB3690CC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116748" name="Group 2">
            <a:extLst>
              <a:ext uri="{FF2B5EF4-FFF2-40B4-BE49-F238E27FC236}">
                <a16:creationId xmlns:a16="http://schemas.microsoft.com/office/drawing/2014/main" id="{0E5320C5-FAA4-4AEE-A2B2-FD8879159F70}"/>
              </a:ext>
            </a:extLst>
          </p:cNvPr>
          <p:cNvGrpSpPr>
            <a:grpSpLocks/>
          </p:cNvGrpSpPr>
          <p:nvPr/>
        </p:nvGrpSpPr>
        <p:grpSpPr bwMode="auto">
          <a:xfrm>
            <a:off x="1087438" y="685800"/>
            <a:ext cx="7675562" cy="4314825"/>
            <a:chOff x="855663" y="685800"/>
            <a:chExt cx="7907337" cy="4596447"/>
          </a:xfrm>
        </p:grpSpPr>
        <p:pic>
          <p:nvPicPr>
            <p:cNvPr id="116750" name="Picture 10">
              <a:extLst>
                <a:ext uri="{FF2B5EF4-FFF2-40B4-BE49-F238E27FC236}">
                  <a16:creationId xmlns:a16="http://schemas.microsoft.com/office/drawing/2014/main" id="{1A1D1DB5-796F-4CFA-8EFC-1679D3781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685800"/>
              <a:ext cx="6599237"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51" name="Picture 11">
              <a:extLst>
                <a:ext uri="{FF2B5EF4-FFF2-40B4-BE49-F238E27FC236}">
                  <a16:creationId xmlns:a16="http://schemas.microsoft.com/office/drawing/2014/main" id="{DC29D65B-14EA-4032-B84F-4C9EE92DE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663" y="3224847"/>
              <a:ext cx="79073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6749" name="Rectangle 1">
            <a:extLst>
              <a:ext uri="{FF2B5EF4-FFF2-40B4-BE49-F238E27FC236}">
                <a16:creationId xmlns:a16="http://schemas.microsoft.com/office/drawing/2014/main" id="{F287994E-F0A1-4DF7-B70C-18A3AB6C0610}"/>
              </a:ext>
            </a:extLst>
          </p:cNvPr>
          <p:cNvSpPr>
            <a:spLocks noChangeArrowheads="1"/>
          </p:cNvSpPr>
          <p:nvPr/>
        </p:nvSpPr>
        <p:spPr bwMode="auto">
          <a:xfrm>
            <a:off x="465920" y="5043488"/>
            <a:ext cx="84566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Bell MT" panose="02020503060305020303" pitchFamily="18" charset="0"/>
                <a:ea typeface="SimSun-ExtB" panose="02010609060101010101" pitchFamily="49" charset="-122"/>
              </a:rPr>
              <a:t>The network address is the identifier of a network.</a:t>
            </a:r>
          </a:p>
          <a:p>
            <a:r>
              <a:rPr lang="en-US" altLang="en-US" dirty="0">
                <a:latin typeface="Bell MT" panose="02020503060305020303" pitchFamily="18" charset="0"/>
                <a:ea typeface="SimSun-ExtB" panose="02010609060101010101" pitchFamily="49" charset="-122"/>
              </a:rPr>
              <a:t>Router consults Routing Table and decides through which interface of the Router the packet needs to be forwarded to reach a network identified by the </a:t>
            </a:r>
            <a:r>
              <a:rPr lang="en-US" altLang="en-US" dirty="0" err="1">
                <a:latin typeface="Bell MT" panose="02020503060305020303" pitchFamily="18" charset="0"/>
                <a:ea typeface="SimSun-ExtB" panose="02010609060101010101" pitchFamily="49" charset="-122"/>
              </a:rPr>
              <a:t>netid</a:t>
            </a:r>
            <a:r>
              <a:rPr lang="en-US" altLang="en-US" dirty="0">
                <a:latin typeface="Bell MT" panose="02020503060305020303" pitchFamily="18" charset="0"/>
                <a:ea typeface="SimSun-ExtB" panose="02010609060101010101" pitchFamily="49" charset="-122"/>
              </a:rPr>
              <a:t>.( network Address in the destination IP)</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頁尾版面配置區 1">
            <a:extLst>
              <a:ext uri="{FF2B5EF4-FFF2-40B4-BE49-F238E27FC236}">
                <a16:creationId xmlns:a16="http://schemas.microsoft.com/office/drawing/2014/main" id="{D2F4DA80-F4BE-462D-A62C-1EAC2797C28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8787" name="投影片編號版面配置區 2">
            <a:extLst>
              <a:ext uri="{FF2B5EF4-FFF2-40B4-BE49-F238E27FC236}">
                <a16:creationId xmlns:a16="http://schemas.microsoft.com/office/drawing/2014/main" id="{7C1AF846-1896-4151-8242-5A8F4DB0E1C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2D488CD-4108-4232-A148-45815069162F}" type="slidenum">
              <a:rPr lang="en-US" altLang="zh-TW" b="0" smtClean="0"/>
              <a:pPr/>
              <a:t>57</a:t>
            </a:fld>
            <a:endParaRPr lang="en-US" altLang="zh-TW" b="0"/>
          </a:p>
        </p:txBody>
      </p:sp>
      <p:sp>
        <p:nvSpPr>
          <p:cNvPr id="118788" name="Text Box 2">
            <a:extLst>
              <a:ext uri="{FF2B5EF4-FFF2-40B4-BE49-F238E27FC236}">
                <a16:creationId xmlns:a16="http://schemas.microsoft.com/office/drawing/2014/main" id="{47C4634D-ED50-4223-A4C0-8E9B06490988}"/>
              </a:ext>
            </a:extLst>
          </p:cNvPr>
          <p:cNvSpPr txBox="1">
            <a:spLocks noChangeArrowheads="1"/>
          </p:cNvSpPr>
          <p:nvPr/>
        </p:nvSpPr>
        <p:spPr bwMode="auto">
          <a:xfrm>
            <a:off x="76200" y="696913"/>
            <a:ext cx="8870950"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 router receives a packet with the destination address </a:t>
            </a:r>
            <a:r>
              <a:rPr lang="en-US" altLang="zh-TW" sz="2400" dirty="0">
                <a:solidFill>
                  <a:srgbClr val="F20000"/>
                </a:solidFill>
                <a:latin typeface="Arial Unicode MS" pitchFamily="34" charset="-128"/>
                <a:ea typeface="新細明體" panose="02020500000000000000" pitchFamily="18" charset="-120"/>
              </a:rPr>
              <a:t>201.24.67.32</a:t>
            </a:r>
            <a:r>
              <a:rPr lang="en-US" altLang="zh-TW" sz="2400" dirty="0">
                <a:latin typeface="Arial Unicode MS" pitchFamily="34" charset="-128"/>
                <a:ea typeface="新細明體" panose="02020500000000000000" pitchFamily="18" charset="-120"/>
              </a:rPr>
              <a:t>. Show </a:t>
            </a:r>
            <a:r>
              <a:rPr lang="en-US" altLang="zh-TW" sz="2400" u="sng" dirty="0">
                <a:latin typeface="Arial Unicode MS" pitchFamily="34" charset="-128"/>
                <a:ea typeface="新細明體" panose="02020500000000000000" pitchFamily="18" charset="-120"/>
              </a:rPr>
              <a:t>how the router finds the network address</a:t>
            </a:r>
            <a:r>
              <a:rPr lang="en-US" altLang="zh-TW" sz="2400" dirty="0">
                <a:latin typeface="Arial Unicode MS" pitchFamily="34" charset="-128"/>
                <a:ea typeface="新細明體" panose="02020500000000000000" pitchFamily="18" charset="-120"/>
              </a:rPr>
              <a:t> of the packet.</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Since the </a:t>
            </a:r>
            <a:r>
              <a:rPr lang="en-US" altLang="zh-TW" sz="2400" dirty="0">
                <a:solidFill>
                  <a:srgbClr val="C00000"/>
                </a:solidFill>
                <a:latin typeface="Arial Unicode MS" pitchFamily="34" charset="-128"/>
                <a:ea typeface="新細明體" panose="02020500000000000000" pitchFamily="18" charset="-120"/>
              </a:rPr>
              <a:t>class</a:t>
            </a:r>
            <a:r>
              <a:rPr lang="en-US" altLang="zh-TW" sz="2400" dirty="0">
                <a:latin typeface="Arial Unicode MS" pitchFamily="34" charset="-128"/>
                <a:ea typeface="新細明體" panose="02020500000000000000" pitchFamily="18" charset="-120"/>
              </a:rPr>
              <a:t> of the address </a:t>
            </a:r>
            <a:r>
              <a:rPr lang="en-US" altLang="zh-TW" sz="2400" dirty="0">
                <a:solidFill>
                  <a:srgbClr val="C00000"/>
                </a:solidFill>
                <a:latin typeface="Arial Unicode MS" pitchFamily="34" charset="-128"/>
                <a:ea typeface="新細明體" panose="02020500000000000000" pitchFamily="18" charset="-120"/>
              </a:rPr>
              <a:t>is C</a:t>
            </a:r>
            <a:r>
              <a:rPr lang="en-US" altLang="zh-TW" sz="2400" dirty="0">
                <a:latin typeface="Arial Unicode MS" pitchFamily="34" charset="-128"/>
                <a:ea typeface="新細明體" panose="02020500000000000000" pitchFamily="18" charset="-120"/>
              </a:rPr>
              <a:t>, we assume that the router applies the </a:t>
            </a:r>
            <a:r>
              <a:rPr lang="en-US" altLang="zh-TW" sz="2400" dirty="0">
                <a:solidFill>
                  <a:srgbClr val="C00000"/>
                </a:solidFill>
                <a:latin typeface="Arial Unicode MS" pitchFamily="34" charset="-128"/>
                <a:ea typeface="新細明體" panose="02020500000000000000" pitchFamily="18" charset="-120"/>
              </a:rPr>
              <a:t>default mask </a:t>
            </a:r>
            <a:r>
              <a:rPr lang="en-US" altLang="zh-TW" sz="2400" dirty="0">
                <a:latin typeface="Arial Unicode MS" pitchFamily="34" charset="-128"/>
                <a:ea typeface="新細明體" panose="02020500000000000000" pitchFamily="18" charset="-120"/>
              </a:rPr>
              <a:t>for class C, </a:t>
            </a:r>
            <a:r>
              <a:rPr lang="en-US" altLang="zh-TW" sz="2400" dirty="0">
                <a:solidFill>
                  <a:srgbClr val="C00000"/>
                </a:solidFill>
                <a:latin typeface="Arial Unicode MS" pitchFamily="34" charset="-128"/>
                <a:ea typeface="新細明體" panose="02020500000000000000" pitchFamily="18" charset="-120"/>
              </a:rPr>
              <a:t>255.255 255.0</a:t>
            </a:r>
            <a:r>
              <a:rPr lang="en-US" altLang="zh-TW" sz="2400" dirty="0">
                <a:latin typeface="Arial Unicode MS" pitchFamily="34" charset="-128"/>
                <a:ea typeface="新細明體" panose="02020500000000000000" pitchFamily="18" charset="-120"/>
              </a:rPr>
              <a:t> to find the network address.</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Perform,   </a:t>
            </a:r>
            <a:r>
              <a:rPr lang="en-US" altLang="zh-TW" sz="2400" dirty="0">
                <a:solidFill>
                  <a:srgbClr val="3333CC"/>
                </a:solidFill>
                <a:latin typeface="Arial Unicode MS" pitchFamily="34" charset="-128"/>
                <a:ea typeface="新細明體" panose="02020500000000000000" pitchFamily="18" charset="-120"/>
              </a:rPr>
              <a:t>Destination IP</a:t>
            </a:r>
            <a:r>
              <a:rPr lang="en-US" altLang="zh-TW" sz="2400" dirty="0">
                <a:latin typeface="Arial Unicode MS" pitchFamily="34" charset="-128"/>
                <a:ea typeface="新細明體" panose="02020500000000000000" pitchFamily="18" charset="-120"/>
              </a:rPr>
              <a:t>  </a:t>
            </a:r>
            <a:r>
              <a:rPr lang="en-US" altLang="zh-TW" sz="2400" dirty="0">
                <a:solidFill>
                  <a:srgbClr val="C00000"/>
                </a:solidFill>
                <a:latin typeface="Arial Unicode MS" pitchFamily="34" charset="-128"/>
                <a:ea typeface="新細明體" panose="02020500000000000000" pitchFamily="18" charset="-120"/>
              </a:rPr>
              <a:t>AND</a:t>
            </a:r>
            <a:r>
              <a:rPr lang="en-US" altLang="zh-TW" sz="2400" dirty="0">
                <a:latin typeface="Arial Unicode MS" pitchFamily="34" charset="-128"/>
                <a:ea typeface="新細明體" panose="02020500000000000000" pitchFamily="18" charset="-120"/>
              </a:rPr>
              <a:t>  </a:t>
            </a:r>
            <a:r>
              <a:rPr lang="en-US" altLang="zh-TW" sz="2400" dirty="0">
                <a:solidFill>
                  <a:srgbClr val="3333CC"/>
                </a:solidFill>
                <a:latin typeface="Arial Unicode MS" pitchFamily="34" charset="-128"/>
                <a:ea typeface="新細明體" panose="02020500000000000000" pitchFamily="18" charset="-120"/>
              </a:rPr>
              <a:t>Default Mask</a:t>
            </a:r>
            <a:r>
              <a:rPr lang="en-US" altLang="zh-TW" sz="2400" dirty="0">
                <a:latin typeface="Arial Unicode MS" pitchFamily="34" charset="-128"/>
                <a:ea typeface="新細明體" panose="02020500000000000000" pitchFamily="18" charset="-120"/>
              </a:rPr>
              <a:t>(</a:t>
            </a:r>
            <a:r>
              <a:rPr lang="en-US" altLang="zh-TW" dirty="0">
                <a:latin typeface="Arial Unicode MS" pitchFamily="34" charset="-128"/>
                <a:ea typeface="新細明體" panose="02020500000000000000" pitchFamily="18" charset="-120"/>
              </a:rPr>
              <a:t>corresponding class of IP</a:t>
            </a:r>
            <a:r>
              <a:rPr lang="en-US" altLang="zh-TW" sz="2400" dirty="0">
                <a:latin typeface="Arial Unicode MS" pitchFamily="34" charset="-128"/>
                <a:ea typeface="新細明體" panose="02020500000000000000" pitchFamily="18" charset="-120"/>
              </a:rPr>
              <a:t>)</a:t>
            </a:r>
          </a:p>
        </p:txBody>
      </p:sp>
      <p:grpSp>
        <p:nvGrpSpPr>
          <p:cNvPr id="118789" name="Group 3">
            <a:extLst>
              <a:ext uri="{FF2B5EF4-FFF2-40B4-BE49-F238E27FC236}">
                <a16:creationId xmlns:a16="http://schemas.microsoft.com/office/drawing/2014/main" id="{E09D439F-B2A2-4142-9235-C97432029BD6}"/>
              </a:ext>
            </a:extLst>
          </p:cNvPr>
          <p:cNvGrpSpPr>
            <a:grpSpLocks/>
          </p:cNvGrpSpPr>
          <p:nvPr/>
        </p:nvGrpSpPr>
        <p:grpSpPr bwMode="auto">
          <a:xfrm>
            <a:off x="0" y="0"/>
            <a:ext cx="9144000" cy="609600"/>
            <a:chOff x="0" y="2448"/>
            <a:chExt cx="5760" cy="384"/>
          </a:xfrm>
        </p:grpSpPr>
        <p:sp>
          <p:nvSpPr>
            <p:cNvPr id="118791" name="Rectangle 4">
              <a:extLst>
                <a:ext uri="{FF2B5EF4-FFF2-40B4-BE49-F238E27FC236}">
                  <a16:creationId xmlns:a16="http://schemas.microsoft.com/office/drawing/2014/main" id="{1FBACC83-3837-432D-953D-4D367D3CC61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3301" name="Text Box 5">
              <a:extLst>
                <a:ext uri="{FF2B5EF4-FFF2-40B4-BE49-F238E27FC236}">
                  <a16:creationId xmlns:a16="http://schemas.microsoft.com/office/drawing/2014/main" id="{69A25A55-C22D-4FF8-8E27-B242B3BA34C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5.16</a:t>
              </a:r>
              <a:endParaRPr lang="en-US" altLang="zh-TW" sz="3200" i="1">
                <a:solidFill>
                  <a:schemeClr val="bg1"/>
                </a:solidFill>
                <a:latin typeface="Times New Roman" panose="02020603050405020304" pitchFamily="18" charset="0"/>
                <a:ea typeface="新細明體" pitchFamily="18" charset="-120"/>
              </a:endParaRPr>
            </a:p>
          </p:txBody>
        </p:sp>
      </p:grpSp>
      <p:pic>
        <p:nvPicPr>
          <p:cNvPr id="118790" name="Picture 6">
            <a:extLst>
              <a:ext uri="{FF2B5EF4-FFF2-40B4-BE49-F238E27FC236}">
                <a16:creationId xmlns:a16="http://schemas.microsoft.com/office/drawing/2014/main" id="{16BAB0DD-C26C-4ADE-8F8A-7B48AA135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3124200"/>
            <a:ext cx="8912225"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E4662519-4F0C-4C58-BBBB-EC0022E3581D}"/>
              </a:ext>
            </a:extLst>
          </p:cNvPr>
          <p:cNvSpPr/>
          <p:nvPr/>
        </p:nvSpPr>
        <p:spPr>
          <a:xfrm>
            <a:off x="2506663" y="4418206"/>
            <a:ext cx="2832827" cy="1697901"/>
          </a:xfrm>
          <a:prstGeom prst="rect">
            <a:avLst/>
          </a:prstGeom>
        </p:spPr>
        <p:txBody>
          <a:bodyPr wrap="none">
            <a:spAutoFit/>
          </a:bodyPr>
          <a:lstStyle/>
          <a:p>
            <a:pPr>
              <a:lnSpc>
                <a:spcPct val="150000"/>
              </a:lnSpc>
            </a:pPr>
            <a:r>
              <a:rPr lang="en-US" altLang="zh-TW" dirty="0">
                <a:latin typeface="Arial Unicode MS" pitchFamily="34" charset="-128"/>
                <a:ea typeface="新細明體" panose="02020500000000000000" pitchFamily="18" charset="-120"/>
              </a:rPr>
              <a:t>          </a:t>
            </a:r>
            <a:r>
              <a:rPr lang="en-US" altLang="zh-TW" dirty="0">
                <a:solidFill>
                  <a:srgbClr val="0000FF"/>
                </a:solidFill>
                <a:latin typeface="Arial Unicode MS" pitchFamily="34" charset="-128"/>
                <a:ea typeface="新細明體" panose="02020500000000000000" pitchFamily="18" charset="-120"/>
              </a:rPr>
              <a:t>201.   24.  67. 32</a:t>
            </a:r>
          </a:p>
          <a:p>
            <a:pPr>
              <a:lnSpc>
                <a:spcPct val="150000"/>
              </a:lnSpc>
            </a:pPr>
            <a:r>
              <a:rPr lang="en-US" dirty="0">
                <a:solidFill>
                  <a:srgbClr val="C00000"/>
                </a:solidFill>
              </a:rPr>
              <a:t>AND</a:t>
            </a:r>
            <a:r>
              <a:rPr lang="en-US" dirty="0"/>
              <a:t>  </a:t>
            </a:r>
            <a:r>
              <a:rPr lang="en-US" dirty="0">
                <a:solidFill>
                  <a:srgbClr val="0000FF"/>
                </a:solidFill>
              </a:rPr>
              <a:t>255.255.255. 0</a:t>
            </a:r>
          </a:p>
          <a:p>
            <a:pPr>
              <a:lnSpc>
                <a:spcPct val="150000"/>
              </a:lnSpc>
            </a:pPr>
            <a:r>
              <a:rPr lang="en-US" dirty="0"/>
              <a:t>==============</a:t>
            </a:r>
          </a:p>
          <a:p>
            <a:pPr>
              <a:lnSpc>
                <a:spcPct val="150000"/>
              </a:lnSpc>
            </a:pPr>
            <a:r>
              <a:rPr lang="en-US" dirty="0"/>
              <a:t>         </a:t>
            </a:r>
            <a:r>
              <a:rPr lang="en-US" dirty="0">
                <a:solidFill>
                  <a:srgbClr val="F20000"/>
                </a:solidFill>
              </a:rPr>
              <a:t>201. 24. 67. 0</a:t>
            </a:r>
            <a:endParaRPr lang="en-IN" dirty="0">
              <a:solidFill>
                <a:srgbClr val="F20000"/>
              </a:solidFill>
            </a:endParaRPr>
          </a:p>
        </p:txBody>
      </p:sp>
      <p:sp>
        <p:nvSpPr>
          <p:cNvPr id="3" name="Rectangle 2">
            <a:extLst>
              <a:ext uri="{FF2B5EF4-FFF2-40B4-BE49-F238E27FC236}">
                <a16:creationId xmlns:a16="http://schemas.microsoft.com/office/drawing/2014/main" id="{853D8968-5CD9-418A-97CD-CD8325FCA188}"/>
              </a:ext>
            </a:extLst>
          </p:cNvPr>
          <p:cNvSpPr/>
          <p:nvPr/>
        </p:nvSpPr>
        <p:spPr>
          <a:xfrm>
            <a:off x="5610853" y="4443175"/>
            <a:ext cx="3048000" cy="1697901"/>
          </a:xfrm>
          <a:prstGeom prst="rect">
            <a:avLst/>
          </a:prstGeom>
        </p:spPr>
        <p:txBody>
          <a:bodyPr wrap="square">
            <a:spAutoFit/>
          </a:bodyPr>
          <a:lstStyle/>
          <a:p>
            <a:pPr>
              <a:lnSpc>
                <a:spcPct val="150000"/>
              </a:lnSpc>
            </a:pPr>
            <a:r>
              <a:rPr lang="en-US" altLang="zh-TW" dirty="0"/>
              <a:t>Network address of the network(1</a:t>
            </a:r>
            <a:r>
              <a:rPr lang="en-US" altLang="zh-TW" baseline="30000" dirty="0"/>
              <a:t>st</a:t>
            </a:r>
            <a:r>
              <a:rPr lang="en-US" altLang="zh-TW" dirty="0"/>
              <a:t> address in the network) </a:t>
            </a:r>
          </a:p>
          <a:p>
            <a:pPr>
              <a:lnSpc>
                <a:spcPct val="150000"/>
              </a:lnSpc>
            </a:pPr>
            <a:r>
              <a:rPr lang="en-US" dirty="0">
                <a:solidFill>
                  <a:srgbClr val="F20000"/>
                </a:solidFill>
              </a:rPr>
              <a:t>201. 24. 67. 0</a:t>
            </a:r>
            <a:endParaRPr lang="en-IN"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34" name="Group 2">
            <a:extLst>
              <a:ext uri="{FF2B5EF4-FFF2-40B4-BE49-F238E27FC236}">
                <a16:creationId xmlns:a16="http://schemas.microsoft.com/office/drawing/2014/main" id="{90FEFAF3-E475-4E95-9864-B05E30B7D281}"/>
              </a:ext>
            </a:extLst>
          </p:cNvPr>
          <p:cNvGrpSpPr>
            <a:grpSpLocks/>
          </p:cNvGrpSpPr>
          <p:nvPr/>
        </p:nvGrpSpPr>
        <p:grpSpPr bwMode="auto">
          <a:xfrm>
            <a:off x="152400" y="0"/>
            <a:ext cx="8686800" cy="6400800"/>
            <a:chOff x="0" y="96"/>
            <a:chExt cx="5472" cy="3840"/>
          </a:xfrm>
        </p:grpSpPr>
        <p:sp>
          <p:nvSpPr>
            <p:cNvPr id="120839" name="AutoShape 3">
              <a:extLst>
                <a:ext uri="{FF2B5EF4-FFF2-40B4-BE49-F238E27FC236}">
                  <a16:creationId xmlns:a16="http://schemas.microsoft.com/office/drawing/2014/main" id="{EF90EC22-A54A-4C92-8B9B-C8E9D12C89E9}"/>
                </a:ext>
              </a:extLst>
            </p:cNvPr>
            <p:cNvSpPr>
              <a:spLocks noChangeArrowheads="1"/>
            </p:cNvSpPr>
            <p:nvPr/>
          </p:nvSpPr>
          <p:spPr bwMode="auto">
            <a:xfrm>
              <a:off x="240" y="336"/>
              <a:ext cx="5232" cy="3600"/>
            </a:xfrm>
            <a:prstGeom prst="roundRect">
              <a:avLst>
                <a:gd name="adj" fmla="val 13727"/>
              </a:avLst>
            </a:prstGeom>
            <a:noFill/>
            <a:ln w="508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lang="en-US" altLang="en-US" sz="2400">
                <a:latin typeface="Times New Roman" panose="02020603050405020304" pitchFamily="18" charset="0"/>
              </a:endParaRPr>
            </a:p>
          </p:txBody>
        </p:sp>
        <p:sp>
          <p:nvSpPr>
            <p:cNvPr id="120840" name="AutoShape 4">
              <a:extLst>
                <a:ext uri="{FF2B5EF4-FFF2-40B4-BE49-F238E27FC236}">
                  <a16:creationId xmlns:a16="http://schemas.microsoft.com/office/drawing/2014/main" id="{2229B1DA-4F28-4A89-A60C-34EC85116C78}"/>
                </a:ext>
              </a:extLst>
            </p:cNvPr>
            <p:cNvSpPr>
              <a:spLocks noChangeArrowheads="1"/>
            </p:cNvSpPr>
            <p:nvPr/>
          </p:nvSpPr>
          <p:spPr bwMode="blackWhite">
            <a:xfrm>
              <a:off x="0" y="96"/>
              <a:ext cx="5376" cy="768"/>
            </a:xfrm>
            <a:custGeom>
              <a:avLst/>
              <a:gdLst>
                <a:gd name="T0" fmla="*/ 0 w 7000"/>
                <a:gd name="T1" fmla="*/ 0 h 1000"/>
                <a:gd name="T2" fmla="*/ 2 w 7000"/>
                <a:gd name="T3" fmla="*/ 0 h 1000"/>
                <a:gd name="T4" fmla="*/ 2 w 7000"/>
                <a:gd name="T5" fmla="*/ 2 h 1000"/>
                <a:gd name="T6" fmla="*/ 2 w 7000"/>
                <a:gd name="T7" fmla="*/ 2 h 1000"/>
                <a:gd name="T8" fmla="*/ 0 w 7000"/>
                <a:gd name="T9" fmla="*/ 2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169" y="0"/>
                  </a:lnTo>
                  <a:cubicBezTo>
                    <a:pt x="6446" y="0"/>
                    <a:pt x="6670" y="223"/>
                    <a:pt x="6670" y="500"/>
                  </a:cubicBezTo>
                  <a:cubicBezTo>
                    <a:pt x="6670" y="776"/>
                    <a:pt x="6446" y="999"/>
                    <a:pt x="617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120841" name="Line 5">
              <a:extLst>
                <a:ext uri="{FF2B5EF4-FFF2-40B4-BE49-F238E27FC236}">
                  <a16:creationId xmlns:a16="http://schemas.microsoft.com/office/drawing/2014/main" id="{5D5CD9F2-A8D9-4FCC-AD5D-8642BB1E6070}"/>
                </a:ext>
              </a:extLst>
            </p:cNvPr>
            <p:cNvSpPr>
              <a:spLocks noChangeShapeType="1"/>
            </p:cNvSpPr>
            <p:nvPr/>
          </p:nvSpPr>
          <p:spPr bwMode="auto">
            <a:xfrm>
              <a:off x="0" y="768"/>
              <a:ext cx="508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20835" name="Text Box 6">
            <a:extLst>
              <a:ext uri="{FF2B5EF4-FFF2-40B4-BE49-F238E27FC236}">
                <a16:creationId xmlns:a16="http://schemas.microsoft.com/office/drawing/2014/main" id="{0E4EBD69-B5F9-4E8E-A3DC-7C1CE99A2419}"/>
              </a:ext>
            </a:extLst>
          </p:cNvPr>
          <p:cNvSpPr txBox="1">
            <a:spLocks noChangeArrowheads="1"/>
          </p:cNvSpPr>
          <p:nvPr/>
        </p:nvSpPr>
        <p:spPr bwMode="auto">
          <a:xfrm>
            <a:off x="533400" y="49213"/>
            <a:ext cx="44243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600" dirty="0">
                <a:solidFill>
                  <a:schemeClr val="bg1"/>
                </a:solidFill>
                <a:latin typeface="Arial" panose="020B0604020202020204" pitchFamily="34" charset="0"/>
              </a:rPr>
              <a:t>SUBNETTING AND </a:t>
            </a:r>
          </a:p>
          <a:p>
            <a:r>
              <a:rPr lang="en-US" altLang="en-US" sz="3600" dirty="0">
                <a:solidFill>
                  <a:schemeClr val="bg1"/>
                </a:solidFill>
                <a:latin typeface="Arial" panose="020B0604020202020204" pitchFamily="34" charset="0"/>
              </a:rPr>
              <a:t>SUPERNETTING</a:t>
            </a:r>
          </a:p>
        </p:txBody>
      </p:sp>
      <p:sp>
        <p:nvSpPr>
          <p:cNvPr id="476171" name="Rectangle 11">
            <a:extLst>
              <a:ext uri="{FF2B5EF4-FFF2-40B4-BE49-F238E27FC236}">
                <a16:creationId xmlns:a16="http://schemas.microsoft.com/office/drawing/2014/main" id="{44024F5F-BFD6-42FD-8CA8-AB2CA4373624}"/>
              </a:ext>
            </a:extLst>
          </p:cNvPr>
          <p:cNvSpPr>
            <a:spLocks noChangeArrowheads="1"/>
          </p:cNvSpPr>
          <p:nvPr/>
        </p:nvSpPr>
        <p:spPr bwMode="auto">
          <a:xfrm>
            <a:off x="533400" y="1371600"/>
            <a:ext cx="7848600" cy="1920875"/>
          </a:xfrm>
          <a:prstGeom prst="rect">
            <a:avLst/>
          </a:prstGeom>
          <a:noFill/>
          <a:ln>
            <a:noFill/>
          </a:ln>
          <a:effectLst/>
          <a:extLst/>
        </p:spPr>
        <p:txBody>
          <a:bodyPr>
            <a:spAutoFit/>
          </a:bodyPr>
          <a:lstStyle/>
          <a:p>
            <a:pPr>
              <a:defRPr/>
            </a:pPr>
            <a:r>
              <a:rPr lang="en-US" sz="2000" i="1" dirty="0">
                <a:effectLst>
                  <a:outerShdw blurRad="38100" dist="38100" dir="2700000" algn="tl">
                    <a:srgbClr val="C0C0C0"/>
                  </a:outerShdw>
                </a:effectLst>
                <a:latin typeface="Times New Roman" pitchFamily="18" charset="0"/>
              </a:rPr>
              <a:t>In the previous sections we discussed the problems associated with classful addressing. Specifically, the network addresses available for assignment to organizations are close to depletion. This is coupled with the ever-increasing demand for addresses from organizations that want connection to the Internet. In this section we briefly discuss two solutions: subnetting and supernetting.</a:t>
            </a:r>
          </a:p>
        </p:txBody>
      </p:sp>
      <p:sp>
        <p:nvSpPr>
          <p:cNvPr id="476172" name="Rectangle 12">
            <a:extLst>
              <a:ext uri="{FF2B5EF4-FFF2-40B4-BE49-F238E27FC236}">
                <a16:creationId xmlns:a16="http://schemas.microsoft.com/office/drawing/2014/main" id="{B044D53C-DB3B-4400-A69A-C28156DF8482}"/>
              </a:ext>
            </a:extLst>
          </p:cNvPr>
          <p:cNvSpPr>
            <a:spLocks noChangeArrowheads="1"/>
          </p:cNvSpPr>
          <p:nvPr/>
        </p:nvSpPr>
        <p:spPr bwMode="auto">
          <a:xfrm>
            <a:off x="685800" y="3641725"/>
            <a:ext cx="7848600" cy="396875"/>
          </a:xfrm>
          <a:prstGeom prst="rect">
            <a:avLst/>
          </a:prstGeom>
          <a:noFill/>
          <a:ln>
            <a:noFill/>
          </a:ln>
          <a:effectLst/>
          <a:extLst/>
        </p:spPr>
        <p:txBody>
          <a:bodyPr>
            <a:spAutoFit/>
          </a:bodyPr>
          <a:lstStyle/>
          <a:p>
            <a:pPr>
              <a:defRPr/>
            </a:pPr>
            <a:r>
              <a:rPr lang="en-US" sz="2000" i="1">
                <a:solidFill>
                  <a:schemeClr val="hlink"/>
                </a:solidFill>
                <a:effectLst>
                  <a:outerShdw blurRad="38100" dist="38100" dir="2700000" algn="tl">
                    <a:srgbClr val="C0C0C0"/>
                  </a:outerShdw>
                </a:effectLst>
                <a:latin typeface="Times New Roman" pitchFamily="18" charset="0"/>
              </a:rPr>
              <a:t>The topics discussed in this section include:</a:t>
            </a:r>
          </a:p>
        </p:txBody>
      </p:sp>
      <p:sp>
        <p:nvSpPr>
          <p:cNvPr id="476173" name="Rectangle 13">
            <a:extLst>
              <a:ext uri="{FF2B5EF4-FFF2-40B4-BE49-F238E27FC236}">
                <a16:creationId xmlns:a16="http://schemas.microsoft.com/office/drawing/2014/main" id="{5A78308F-726A-435B-8509-F6FAD683B333}"/>
              </a:ext>
            </a:extLst>
          </p:cNvPr>
          <p:cNvSpPr>
            <a:spLocks noChangeArrowheads="1"/>
          </p:cNvSpPr>
          <p:nvPr/>
        </p:nvSpPr>
        <p:spPr bwMode="auto">
          <a:xfrm>
            <a:off x="685800" y="4022725"/>
            <a:ext cx="7315200" cy="1311275"/>
          </a:xfrm>
          <a:prstGeom prst="rect">
            <a:avLst/>
          </a:prstGeom>
          <a:noFill/>
          <a:ln>
            <a:noFill/>
          </a:ln>
          <a:effectLst/>
          <a:extLst/>
        </p:spPr>
        <p:txBody>
          <a:bodyPr>
            <a:spAutoFit/>
          </a:bodyPr>
          <a:lstStyle/>
          <a:p>
            <a:pPr>
              <a:defRPr/>
            </a:pPr>
            <a:r>
              <a:rPr lang="nb-NO" sz="2000" i="1">
                <a:effectLst>
                  <a:outerShdw blurRad="38100" dist="38100" dir="2700000" algn="tl">
                    <a:srgbClr val="C0C0C0"/>
                  </a:outerShdw>
                </a:effectLst>
                <a:latin typeface="Times New Roman" pitchFamily="18" charset="0"/>
              </a:rPr>
              <a:t>Subnetting</a:t>
            </a:r>
          </a:p>
          <a:p>
            <a:pPr>
              <a:defRPr/>
            </a:pPr>
            <a:r>
              <a:rPr lang="nb-NO" sz="2000" i="1">
                <a:effectLst>
                  <a:outerShdw blurRad="38100" dist="38100" dir="2700000" algn="tl">
                    <a:srgbClr val="C0C0C0"/>
                  </a:outerShdw>
                </a:effectLst>
                <a:latin typeface="Times New Roman" pitchFamily="18" charset="0"/>
              </a:rPr>
              <a:t>Supernetting</a:t>
            </a:r>
          </a:p>
          <a:p>
            <a:pPr>
              <a:defRPr/>
            </a:pPr>
            <a:r>
              <a:rPr lang="nb-NO" sz="2000" i="1">
                <a:effectLst>
                  <a:outerShdw blurRad="38100" dist="38100" dir="2700000" algn="tl">
                    <a:srgbClr val="C0C0C0"/>
                  </a:outerShdw>
                </a:effectLst>
                <a:latin typeface="Times New Roman" pitchFamily="18" charset="0"/>
              </a:rPr>
              <a:t>Supernet Mask</a:t>
            </a:r>
          </a:p>
          <a:p>
            <a:pPr>
              <a:defRPr/>
            </a:pPr>
            <a:r>
              <a:rPr lang="nb-NO" sz="2000" i="1">
                <a:effectLst>
                  <a:outerShdw blurRad="38100" dist="38100" dir="2700000" algn="tl">
                    <a:srgbClr val="C0C0C0"/>
                  </a:outerShdw>
                </a:effectLst>
                <a:latin typeface="Times New Roman" pitchFamily="18" charset="0"/>
              </a:rPr>
              <a:t>Obsolescence</a:t>
            </a:r>
            <a:endParaRPr lang="en-US" sz="2000" i="1">
              <a:effectLst>
                <a:outerShdw blurRad="38100" dist="38100" dir="2700000" algn="tl">
                  <a:srgbClr val="C0C0C0"/>
                </a:outerShdw>
              </a:effectLst>
              <a:latin typeface="Times New Roman"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40AFBBA5-DA13-48FA-861A-AD1701E85592}"/>
              </a:ext>
            </a:extLst>
          </p:cNvPr>
          <p:cNvSpPr>
            <a:spLocks noChangeArrowheads="1"/>
          </p:cNvSpPr>
          <p:nvPr/>
        </p:nvSpPr>
        <p:spPr bwMode="auto">
          <a:xfrm>
            <a:off x="838200" y="2638425"/>
            <a:ext cx="7543800" cy="1247775"/>
          </a:xfrm>
          <a:prstGeom prst="rect">
            <a:avLst/>
          </a:prstGeom>
          <a:solidFill>
            <a:schemeClr val="bg1"/>
          </a:solidFill>
          <a:ln w="57150">
            <a:solidFill>
              <a:srgbClr val="FF0066"/>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dirty="0">
                <a:latin typeface="Times New Roman" panose="02020603050405020304" pitchFamily="18" charset="0"/>
              </a:rPr>
              <a:t>IP addresses are designed with two levels of hierarchy- </a:t>
            </a:r>
            <a:r>
              <a:rPr lang="en-US" altLang="en-US" sz="3600" i="1" dirty="0">
                <a:solidFill>
                  <a:srgbClr val="C00000"/>
                </a:solidFill>
                <a:latin typeface="Times New Roman" panose="02020603050405020304" pitchFamily="18" charset="0"/>
              </a:rPr>
              <a:t>Netid</a:t>
            </a:r>
            <a:r>
              <a:rPr lang="en-US" altLang="en-US" sz="3600" i="1" dirty="0">
                <a:latin typeface="Times New Roman" panose="02020603050405020304" pitchFamily="18" charset="0"/>
              </a:rPr>
              <a:t> &amp; </a:t>
            </a:r>
            <a:r>
              <a:rPr lang="en-US" altLang="en-US" sz="3600" i="1" dirty="0">
                <a:solidFill>
                  <a:srgbClr val="C00000"/>
                </a:solidFill>
                <a:latin typeface="Times New Roman" panose="02020603050405020304" pitchFamily="18" charset="0"/>
              </a:rPr>
              <a:t>Hostid</a:t>
            </a:r>
          </a:p>
        </p:txBody>
      </p:sp>
      <p:sp>
        <p:nvSpPr>
          <p:cNvPr id="121859" name="PubRRectCallout">
            <a:extLst>
              <a:ext uri="{FF2B5EF4-FFF2-40B4-BE49-F238E27FC236}">
                <a16:creationId xmlns:a16="http://schemas.microsoft.com/office/drawing/2014/main" id="{1C6BCAD9-5223-4D33-A933-64DA641C0A90}"/>
              </a:ext>
            </a:extLst>
          </p:cNvPr>
          <p:cNvSpPr>
            <a:spLocks noEditPoints="1" noChangeArrowheads="1"/>
          </p:cNvSpPr>
          <p:nvPr/>
        </p:nvSpPr>
        <p:spPr bwMode="auto">
          <a:xfrm>
            <a:off x="838200" y="1433513"/>
            <a:ext cx="2743200" cy="11430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2147483646 w 21600"/>
              <a:gd name="T9" fmla="*/ 2147483646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21860" name="Picture 4">
            <a:extLst>
              <a:ext uri="{FF2B5EF4-FFF2-40B4-BE49-F238E27FC236}">
                <a16:creationId xmlns:a16="http://schemas.microsoft.com/office/drawing/2014/main" id="{D8710D60-F6DB-4AA6-BA8D-4258A2769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33513"/>
            <a:ext cx="7826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7061" name="Text Box 5">
            <a:extLst>
              <a:ext uri="{FF2B5EF4-FFF2-40B4-BE49-F238E27FC236}">
                <a16:creationId xmlns:a16="http://schemas.microsoft.com/office/drawing/2014/main" id="{EA1881A5-9D3E-484D-A5A2-88312FE66A7E}"/>
              </a:ext>
            </a:extLst>
          </p:cNvPr>
          <p:cNvSpPr txBox="1">
            <a:spLocks noChangeArrowheads="1"/>
          </p:cNvSpPr>
          <p:nvPr/>
        </p:nvSpPr>
        <p:spPr bwMode="auto">
          <a:xfrm>
            <a:off x="2133600" y="1585913"/>
            <a:ext cx="1200150" cy="641350"/>
          </a:xfrm>
          <a:prstGeom prst="rect">
            <a:avLst/>
          </a:prstGeom>
          <a:noFill/>
          <a:ln>
            <a:noFill/>
          </a:ln>
          <a:effectLst/>
          <a:extLst/>
        </p:spPr>
        <p:txBody>
          <a:bodyPr wrap="none">
            <a:spAutoFit/>
          </a:bodyPr>
          <a:lstStyle/>
          <a:p>
            <a:pPr eaLnBrk="1" hangingPunct="1">
              <a:defRPr/>
            </a:pPr>
            <a:r>
              <a:rPr lang="en-US" sz="3600" b="0">
                <a:effectLst>
                  <a:outerShdw blurRad="38100" dist="38100" dir="2700000" algn="tl">
                    <a:srgbClr val="FFFFFF"/>
                  </a:outerShdw>
                </a:effectLst>
                <a:latin typeface="Times New Roman" pitchFamily="18" charset="0"/>
              </a:rPr>
              <a:t>Note:</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頁尾版面配置區 1">
            <a:extLst>
              <a:ext uri="{FF2B5EF4-FFF2-40B4-BE49-F238E27FC236}">
                <a16:creationId xmlns:a16="http://schemas.microsoft.com/office/drawing/2014/main" id="{F34204F8-FE0F-469D-9C83-B4CD4F9AA7B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339" name="投影片編號版面配置區 2">
            <a:extLst>
              <a:ext uri="{FF2B5EF4-FFF2-40B4-BE49-F238E27FC236}">
                <a16:creationId xmlns:a16="http://schemas.microsoft.com/office/drawing/2014/main" id="{DE48261F-487E-4BAE-99FC-3435FBC5F00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41D7033-292E-4EEE-AC0A-A3938180B3E0}" type="slidenum">
              <a:rPr lang="en-US" altLang="zh-TW" b="0" smtClean="0"/>
              <a:pPr/>
              <a:t>6</a:t>
            </a:fld>
            <a:endParaRPr lang="en-US" altLang="zh-TW" b="0"/>
          </a:p>
        </p:txBody>
      </p:sp>
      <p:sp>
        <p:nvSpPr>
          <p:cNvPr id="14340" name="Rectangle 2">
            <a:extLst>
              <a:ext uri="{FF2B5EF4-FFF2-40B4-BE49-F238E27FC236}">
                <a16:creationId xmlns:a16="http://schemas.microsoft.com/office/drawing/2014/main" id="{8432DCA3-D034-4807-A448-68A1A65473B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1" name="Rectangle 3">
            <a:extLst>
              <a:ext uri="{FF2B5EF4-FFF2-40B4-BE49-F238E27FC236}">
                <a16:creationId xmlns:a16="http://schemas.microsoft.com/office/drawing/2014/main" id="{4CAA9BC6-38D7-4CDF-8538-FE806DCB5C2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2" name="Rectangle 4">
            <a:extLst>
              <a:ext uri="{FF2B5EF4-FFF2-40B4-BE49-F238E27FC236}">
                <a16:creationId xmlns:a16="http://schemas.microsoft.com/office/drawing/2014/main" id="{26AE1D6E-23B4-4564-8D5B-55667F4AD4A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3" name="Rectangle 5">
            <a:extLst>
              <a:ext uri="{FF2B5EF4-FFF2-40B4-BE49-F238E27FC236}">
                <a16:creationId xmlns:a16="http://schemas.microsoft.com/office/drawing/2014/main" id="{9EC2C1D1-F714-47FB-A61A-7C4BE81C570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4" name="Rectangle 6">
            <a:extLst>
              <a:ext uri="{FF2B5EF4-FFF2-40B4-BE49-F238E27FC236}">
                <a16:creationId xmlns:a16="http://schemas.microsoft.com/office/drawing/2014/main" id="{DF17D66A-F7EE-4CDC-8C0B-18B6C6DF892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5" name="Rectangle 7">
            <a:extLst>
              <a:ext uri="{FF2B5EF4-FFF2-40B4-BE49-F238E27FC236}">
                <a16:creationId xmlns:a16="http://schemas.microsoft.com/office/drawing/2014/main" id="{B6C0673E-87BD-4370-98BE-0EDB3B41CF0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346" name="Rectangle 8">
            <a:extLst>
              <a:ext uri="{FF2B5EF4-FFF2-40B4-BE49-F238E27FC236}">
                <a16:creationId xmlns:a16="http://schemas.microsoft.com/office/drawing/2014/main" id="{93C33911-B59F-46A6-B1B5-CF6564A7106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37993" name="Line 9">
            <a:extLst>
              <a:ext uri="{FF2B5EF4-FFF2-40B4-BE49-F238E27FC236}">
                <a16:creationId xmlns:a16="http://schemas.microsoft.com/office/drawing/2014/main" id="{C4E1DBEA-1739-41BC-B30B-B7BA217C7B30}"/>
              </a:ext>
            </a:extLst>
          </p:cNvPr>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7994" name="Line 10">
            <a:extLst>
              <a:ext uri="{FF2B5EF4-FFF2-40B4-BE49-F238E27FC236}">
                <a16:creationId xmlns:a16="http://schemas.microsoft.com/office/drawing/2014/main" id="{7437FCB6-00A5-4A58-A980-7A54BB7E1910}"/>
              </a:ext>
            </a:extLst>
          </p:cNvPr>
          <p:cNvSpPr>
            <a:spLocks noChangeShapeType="1"/>
          </p:cNvSpPr>
          <p:nvPr/>
        </p:nvSpPr>
        <p:spPr bwMode="auto">
          <a:xfrm>
            <a:off x="609600" y="2819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7995" name="Rectangle 11">
            <a:extLst>
              <a:ext uri="{FF2B5EF4-FFF2-40B4-BE49-F238E27FC236}">
                <a16:creationId xmlns:a16="http://schemas.microsoft.com/office/drawing/2014/main" id="{5DFC607E-FCAF-4ED1-B2F4-DEF097D21AF1}"/>
              </a:ext>
            </a:extLst>
          </p:cNvPr>
          <p:cNvSpPr>
            <a:spLocks noChangeArrowheads="1"/>
          </p:cNvSpPr>
          <p:nvPr/>
        </p:nvSpPr>
        <p:spPr bwMode="auto">
          <a:xfrm>
            <a:off x="647700" y="2149475"/>
            <a:ext cx="8077200" cy="579438"/>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An IPv4 address is </a:t>
            </a:r>
            <a:r>
              <a:rPr lang="en-US" altLang="zh-TW" sz="3200" i="1">
                <a:solidFill>
                  <a:srgbClr val="FFFF00"/>
                </a:solidFill>
                <a:latin typeface="Arial" panose="020B0604020202020204" pitchFamily="34" charset="0"/>
                <a:ea typeface="新細明體" panose="02020500000000000000" pitchFamily="18" charset="-120"/>
              </a:rPr>
              <a:t>32 bits long</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37996" name="Group 12">
            <a:extLst>
              <a:ext uri="{FF2B5EF4-FFF2-40B4-BE49-F238E27FC236}">
                <a16:creationId xmlns:a16="http://schemas.microsoft.com/office/drawing/2014/main" id="{73B9351E-CE77-425A-84F5-9CF27D13C4E5}"/>
              </a:ext>
            </a:extLst>
          </p:cNvPr>
          <p:cNvGrpSpPr>
            <a:grpSpLocks/>
          </p:cNvGrpSpPr>
          <p:nvPr/>
        </p:nvGrpSpPr>
        <p:grpSpPr bwMode="auto">
          <a:xfrm>
            <a:off x="609600" y="1371600"/>
            <a:ext cx="1143000" cy="566738"/>
            <a:chOff x="1200" y="1248"/>
            <a:chExt cx="720" cy="357"/>
          </a:xfrm>
        </p:grpSpPr>
        <p:pic>
          <p:nvPicPr>
            <p:cNvPr id="14357" name="Picture 13">
              <a:extLst>
                <a:ext uri="{FF2B5EF4-FFF2-40B4-BE49-F238E27FC236}">
                  <a16:creationId xmlns:a16="http://schemas.microsoft.com/office/drawing/2014/main" id="{D95A3B12-0DE5-4F33-A6CF-4BF3B64DB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8" name="Text Box 14">
              <a:extLst>
                <a:ext uri="{FF2B5EF4-FFF2-40B4-BE49-F238E27FC236}">
                  <a16:creationId xmlns:a16="http://schemas.microsoft.com/office/drawing/2014/main" id="{B7B710C9-0689-49DA-9A0A-22D1D7ED3D5C}"/>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937999" name="Line 15">
            <a:extLst>
              <a:ext uri="{FF2B5EF4-FFF2-40B4-BE49-F238E27FC236}">
                <a16:creationId xmlns:a16="http://schemas.microsoft.com/office/drawing/2014/main" id="{79522152-CCC6-4F10-AB50-7533288AFD27}"/>
              </a:ext>
            </a:extLst>
          </p:cNvPr>
          <p:cNvSpPr>
            <a:spLocks noChangeShapeType="1"/>
          </p:cNvSpPr>
          <p:nvPr/>
        </p:nvSpPr>
        <p:spPr bwMode="auto">
          <a:xfrm>
            <a:off x="6858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8000" name="Line 16">
            <a:extLst>
              <a:ext uri="{FF2B5EF4-FFF2-40B4-BE49-F238E27FC236}">
                <a16:creationId xmlns:a16="http://schemas.microsoft.com/office/drawing/2014/main" id="{093C5795-8D6C-4ABC-A28C-42B8C5749D2B}"/>
              </a:ext>
            </a:extLst>
          </p:cNvPr>
          <p:cNvSpPr>
            <a:spLocks noChangeShapeType="1"/>
          </p:cNvSpPr>
          <p:nvPr/>
        </p:nvSpPr>
        <p:spPr bwMode="auto">
          <a:xfrm>
            <a:off x="685800" y="5638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38001" name="Rectangle 17">
            <a:extLst>
              <a:ext uri="{FF2B5EF4-FFF2-40B4-BE49-F238E27FC236}">
                <a16:creationId xmlns:a16="http://schemas.microsoft.com/office/drawing/2014/main" id="{D42C2EE3-6625-406C-A8C7-972E7E826304}"/>
              </a:ext>
            </a:extLst>
          </p:cNvPr>
          <p:cNvSpPr>
            <a:spLocks noChangeArrowheads="1"/>
          </p:cNvSpPr>
          <p:nvPr/>
        </p:nvSpPr>
        <p:spPr bwMode="auto">
          <a:xfrm>
            <a:off x="723900" y="45116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IPv4 addresses are </a:t>
            </a:r>
            <a:r>
              <a:rPr lang="en-US" altLang="zh-TW" sz="3200" i="1">
                <a:solidFill>
                  <a:srgbClr val="FFFF00"/>
                </a:solidFill>
                <a:latin typeface="Arial" panose="020B0604020202020204" pitchFamily="34" charset="0"/>
                <a:ea typeface="新細明體" panose="02020500000000000000" pitchFamily="18" charset="-120"/>
              </a:rPr>
              <a:t>unique </a:t>
            </a:r>
            <a:br>
              <a:rPr lang="en-US" altLang="zh-TW" sz="3200" i="1">
                <a:solidFill>
                  <a:srgbClr val="FFFF00"/>
                </a:solidFill>
                <a:latin typeface="Arial" panose="020B0604020202020204" pitchFamily="34" charset="0"/>
                <a:ea typeface="新細明體" panose="02020500000000000000" pitchFamily="18" charset="-120"/>
              </a:rPr>
            </a:br>
            <a:r>
              <a:rPr lang="en-US" altLang="zh-TW" sz="3200" i="1">
                <a:solidFill>
                  <a:srgbClr val="FFFF00"/>
                </a:solidFill>
                <a:latin typeface="Arial" panose="020B0604020202020204" pitchFamily="34" charset="0"/>
                <a:ea typeface="新細明體" panose="02020500000000000000" pitchFamily="18" charset="-120"/>
              </a:rPr>
              <a:t>and universal</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38002" name="Group 18">
            <a:extLst>
              <a:ext uri="{FF2B5EF4-FFF2-40B4-BE49-F238E27FC236}">
                <a16:creationId xmlns:a16="http://schemas.microsoft.com/office/drawing/2014/main" id="{7E110AC5-98D0-4F25-8202-12B6F0E8E0A1}"/>
              </a:ext>
            </a:extLst>
          </p:cNvPr>
          <p:cNvGrpSpPr>
            <a:grpSpLocks/>
          </p:cNvGrpSpPr>
          <p:nvPr/>
        </p:nvGrpSpPr>
        <p:grpSpPr bwMode="auto">
          <a:xfrm>
            <a:off x="685800" y="3733800"/>
            <a:ext cx="1143000" cy="566738"/>
            <a:chOff x="1200" y="1248"/>
            <a:chExt cx="720" cy="357"/>
          </a:xfrm>
        </p:grpSpPr>
        <p:pic>
          <p:nvPicPr>
            <p:cNvPr id="14355" name="Picture 19">
              <a:extLst>
                <a:ext uri="{FF2B5EF4-FFF2-40B4-BE49-F238E27FC236}">
                  <a16:creationId xmlns:a16="http://schemas.microsoft.com/office/drawing/2014/main" id="{F666FFB7-0F5D-462A-843E-22001C57C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6" name="Text Box 20">
              <a:extLst>
                <a:ext uri="{FF2B5EF4-FFF2-40B4-BE49-F238E27FC236}">
                  <a16:creationId xmlns:a16="http://schemas.microsoft.com/office/drawing/2014/main" id="{644AFC83-22E6-45DC-B97A-7F5FA7A7B843}"/>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7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37996"/>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26" fill="hold" nodeType="clickEffect">
                                  <p:stCondLst>
                                    <p:cond delay="0"/>
                                  </p:stCondLst>
                                  <p:childTnLst>
                                    <p:set>
                                      <p:cBhvr>
                                        <p:cTn id="14" dur="1" fill="hold">
                                          <p:stCondLst>
                                            <p:cond delay="0"/>
                                          </p:stCondLst>
                                        </p:cTn>
                                        <p:tgtEl>
                                          <p:spTgt spid="937993"/>
                                        </p:tgtEl>
                                        <p:attrNameLst>
                                          <p:attrName>style.visibility</p:attrName>
                                        </p:attrNameLst>
                                      </p:cBhvr>
                                      <p:to>
                                        <p:strVal val="visible"/>
                                      </p:to>
                                    </p:set>
                                    <p:animEffect transition="in" filter="barn(inHorizontal)">
                                      <p:cBhvr>
                                        <p:cTn id="15" dur="500"/>
                                        <p:tgtEl>
                                          <p:spTgt spid="937993"/>
                                        </p:tgtEl>
                                      </p:cBhvr>
                                    </p:animEffect>
                                  </p:childTnLst>
                                </p:cTn>
                              </p:par>
                              <p:par>
                                <p:cTn id="16" presetID="16" presetClass="entr" presetSubtype="26" fill="hold" nodeType="withEffect">
                                  <p:stCondLst>
                                    <p:cond delay="0"/>
                                  </p:stCondLst>
                                  <p:childTnLst>
                                    <p:set>
                                      <p:cBhvr>
                                        <p:cTn id="17" dur="1" fill="hold">
                                          <p:stCondLst>
                                            <p:cond delay="0"/>
                                          </p:stCondLst>
                                        </p:cTn>
                                        <p:tgtEl>
                                          <p:spTgt spid="937994"/>
                                        </p:tgtEl>
                                        <p:attrNameLst>
                                          <p:attrName>style.visibility</p:attrName>
                                        </p:attrNameLst>
                                      </p:cBhvr>
                                      <p:to>
                                        <p:strVal val="visible"/>
                                      </p:to>
                                    </p:set>
                                    <p:animEffect transition="in" filter="barn(inHorizontal)">
                                      <p:cBhvr>
                                        <p:cTn id="18" dur="500"/>
                                        <p:tgtEl>
                                          <p:spTgt spid="937994"/>
                                        </p:tgtEl>
                                      </p:cBhvr>
                                    </p:animEffect>
                                  </p:childTnLst>
                                </p:cTn>
                              </p:par>
                              <p:par>
                                <p:cTn id="19" presetID="16" presetClass="entr" presetSubtype="26" fill="hold" grpId="0" nodeType="withEffect">
                                  <p:stCondLst>
                                    <p:cond delay="0"/>
                                  </p:stCondLst>
                                  <p:childTnLst>
                                    <p:set>
                                      <p:cBhvr>
                                        <p:cTn id="20" dur="1" fill="hold">
                                          <p:stCondLst>
                                            <p:cond delay="0"/>
                                          </p:stCondLst>
                                        </p:cTn>
                                        <p:tgtEl>
                                          <p:spTgt spid="937995"/>
                                        </p:tgtEl>
                                        <p:attrNameLst>
                                          <p:attrName>style.visibility</p:attrName>
                                        </p:attrNameLst>
                                      </p:cBhvr>
                                      <p:to>
                                        <p:strVal val="visible"/>
                                      </p:to>
                                    </p:set>
                                    <p:animEffect transition="in" filter="barn(inHorizontal)">
                                      <p:cBhvr>
                                        <p:cTn id="21" dur="500"/>
                                        <p:tgtEl>
                                          <p:spTgt spid="93799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93800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5" presetClass="emph" presetSubtype="0" repeatCount="2000" fill="hold" nodeType="clickEffect">
                                  <p:stCondLst>
                                    <p:cond delay="0"/>
                                  </p:stCondLst>
                                  <p:childTnLst>
                                    <p:anim calcmode="discrete" valueType="str">
                                      <p:cBhvr>
                                        <p:cTn id="29" dur="1000" fill="hold"/>
                                        <p:tgtEl>
                                          <p:spTgt spid="938002"/>
                                        </p:tgtEl>
                                        <p:attrNameLst>
                                          <p:attrName>style.visibility</p:attrName>
                                        </p:attrNameLst>
                                      </p:cBhvr>
                                      <p:tavLst>
                                        <p:tav tm="0">
                                          <p:val>
                                            <p:strVal val="hidden"/>
                                          </p:val>
                                        </p:tav>
                                        <p:tav tm="50000">
                                          <p:val>
                                            <p:strVal val="visible"/>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nodeType="clickEffect">
                                  <p:stCondLst>
                                    <p:cond delay="0"/>
                                  </p:stCondLst>
                                  <p:childTnLst>
                                    <p:set>
                                      <p:cBhvr>
                                        <p:cTn id="33" dur="1" fill="hold">
                                          <p:stCondLst>
                                            <p:cond delay="0"/>
                                          </p:stCondLst>
                                        </p:cTn>
                                        <p:tgtEl>
                                          <p:spTgt spid="937999"/>
                                        </p:tgtEl>
                                        <p:attrNameLst>
                                          <p:attrName>style.visibility</p:attrName>
                                        </p:attrNameLst>
                                      </p:cBhvr>
                                      <p:to>
                                        <p:strVal val="visible"/>
                                      </p:to>
                                    </p:set>
                                    <p:animEffect transition="in" filter="wedge">
                                      <p:cBhvr>
                                        <p:cTn id="34" dur="2000"/>
                                        <p:tgtEl>
                                          <p:spTgt spid="937999"/>
                                        </p:tgtEl>
                                      </p:cBhvr>
                                    </p:animEffect>
                                  </p:childTnLst>
                                </p:cTn>
                              </p:par>
                              <p:par>
                                <p:cTn id="35" presetID="20" presetClass="entr" presetSubtype="0" fill="hold" nodeType="withEffect">
                                  <p:stCondLst>
                                    <p:cond delay="0"/>
                                  </p:stCondLst>
                                  <p:childTnLst>
                                    <p:set>
                                      <p:cBhvr>
                                        <p:cTn id="36" dur="1" fill="hold">
                                          <p:stCondLst>
                                            <p:cond delay="0"/>
                                          </p:stCondLst>
                                        </p:cTn>
                                        <p:tgtEl>
                                          <p:spTgt spid="938000"/>
                                        </p:tgtEl>
                                        <p:attrNameLst>
                                          <p:attrName>style.visibility</p:attrName>
                                        </p:attrNameLst>
                                      </p:cBhvr>
                                      <p:to>
                                        <p:strVal val="visible"/>
                                      </p:to>
                                    </p:set>
                                    <p:animEffect transition="in" filter="wedge">
                                      <p:cBhvr>
                                        <p:cTn id="37" dur="2000"/>
                                        <p:tgtEl>
                                          <p:spTgt spid="938000"/>
                                        </p:tgtEl>
                                      </p:cBhvr>
                                    </p:animEffect>
                                  </p:childTnLst>
                                </p:cTn>
                              </p:par>
                              <p:par>
                                <p:cTn id="38" presetID="20" presetClass="entr" presetSubtype="0" fill="hold" grpId="0" nodeType="withEffect">
                                  <p:stCondLst>
                                    <p:cond delay="0"/>
                                  </p:stCondLst>
                                  <p:childTnLst>
                                    <p:set>
                                      <p:cBhvr>
                                        <p:cTn id="39" dur="1" fill="hold">
                                          <p:stCondLst>
                                            <p:cond delay="0"/>
                                          </p:stCondLst>
                                        </p:cTn>
                                        <p:tgtEl>
                                          <p:spTgt spid="938001"/>
                                        </p:tgtEl>
                                        <p:attrNameLst>
                                          <p:attrName>style.visibility</p:attrName>
                                        </p:attrNameLst>
                                      </p:cBhvr>
                                      <p:to>
                                        <p:strVal val="visible"/>
                                      </p:to>
                                    </p:set>
                                    <p:animEffect transition="in" filter="wedge">
                                      <p:cBhvr>
                                        <p:cTn id="40" dur="2000"/>
                                        <p:tgtEl>
                                          <p:spTgt spid="938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95" grpId="0" animBg="1"/>
      <p:bldP spid="93800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1">
            <a:extLst>
              <a:ext uri="{FF2B5EF4-FFF2-40B4-BE49-F238E27FC236}">
                <a16:creationId xmlns:a16="http://schemas.microsoft.com/office/drawing/2014/main" id="{45A25186-6177-49B0-BDBA-9B33AEBAF968}"/>
              </a:ext>
            </a:extLst>
          </p:cNvPr>
          <p:cNvSpPr>
            <a:spLocks noChangeArrowheads="1"/>
          </p:cNvSpPr>
          <p:nvPr/>
        </p:nvSpPr>
        <p:spPr bwMode="auto">
          <a:xfrm>
            <a:off x="1066800" y="990600"/>
            <a:ext cx="7391400"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Tahoma" panose="020B0604030504040204" pitchFamily="34" charset="0"/>
              </a:defRPr>
            </a:lvl1pPr>
            <a:lvl2pPr marL="800100" indent="-34290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buFont typeface="Arial" panose="020B0604020202020204" pitchFamily="34" charset="0"/>
              <a:buChar char="•"/>
            </a:pPr>
            <a:r>
              <a:rPr lang="en-US" altLang="en-US" sz="2300" b="0" dirty="0">
                <a:latin typeface="Sitka Text" panose="02000505000000020004" pitchFamily="2" charset="0"/>
              </a:rPr>
              <a:t>The idea of </a:t>
            </a:r>
            <a:r>
              <a:rPr lang="en-US" altLang="en-US" sz="2300" dirty="0">
                <a:solidFill>
                  <a:srgbClr val="C00000"/>
                </a:solidFill>
                <a:latin typeface="Sitka Text" panose="02000505000000020004" pitchFamily="2" charset="0"/>
              </a:rPr>
              <a:t>splitting an address block into smaller blocks</a:t>
            </a:r>
            <a:r>
              <a:rPr lang="en-US" altLang="en-US" sz="2300" b="0" dirty="0">
                <a:solidFill>
                  <a:srgbClr val="C00000"/>
                </a:solidFill>
                <a:latin typeface="Sitka Text" panose="02000505000000020004" pitchFamily="2" charset="0"/>
              </a:rPr>
              <a:t> </a:t>
            </a:r>
            <a:r>
              <a:rPr lang="en-US" altLang="en-US" sz="2300" b="0" dirty="0">
                <a:latin typeface="Sitka Text" panose="02000505000000020004" pitchFamily="2" charset="0"/>
              </a:rPr>
              <a:t>is referred to as </a:t>
            </a:r>
            <a:r>
              <a:rPr lang="en-US" altLang="en-US" sz="2300" dirty="0">
                <a:latin typeface="Sitka Text" panose="02000505000000020004" pitchFamily="2" charset="0"/>
              </a:rPr>
              <a:t>subnetting</a:t>
            </a:r>
            <a:r>
              <a:rPr lang="en-US" altLang="en-US" sz="2300" b="0" dirty="0">
                <a:latin typeface="Sitka Text" panose="02000505000000020004" pitchFamily="2" charset="0"/>
              </a:rPr>
              <a:t>.</a:t>
            </a:r>
          </a:p>
          <a:p>
            <a:pPr>
              <a:lnSpc>
                <a:spcPct val="120000"/>
              </a:lnSpc>
              <a:spcBef>
                <a:spcPts val="600"/>
              </a:spcBef>
              <a:buFont typeface="Arial" panose="020B0604020202020204" pitchFamily="34" charset="0"/>
              <a:buChar char="•"/>
            </a:pPr>
            <a:r>
              <a:rPr lang="en-US" altLang="en-US" sz="2300" b="0" dirty="0">
                <a:latin typeface="Sitka Text" panose="02000505000000020004" pitchFamily="2" charset="0"/>
              </a:rPr>
              <a:t>In </a:t>
            </a:r>
            <a:r>
              <a:rPr lang="en-US" altLang="en-US" sz="2300" dirty="0">
                <a:latin typeface="Sitka Text" panose="02000505000000020004" pitchFamily="2" charset="0"/>
              </a:rPr>
              <a:t>subnetting, </a:t>
            </a:r>
            <a:r>
              <a:rPr lang="en-US" altLang="en-US" sz="2300" b="0" dirty="0">
                <a:latin typeface="Sitka Text" panose="02000505000000020004" pitchFamily="2" charset="0"/>
              </a:rPr>
              <a:t>a network is </a:t>
            </a:r>
            <a:r>
              <a:rPr lang="en-US" altLang="en-US" sz="2300" b="0" dirty="0">
                <a:solidFill>
                  <a:srgbClr val="D6321C"/>
                </a:solidFill>
                <a:latin typeface="Sitka Text" panose="02000505000000020004" pitchFamily="2" charset="0"/>
              </a:rPr>
              <a:t>divided</a:t>
            </a:r>
            <a:r>
              <a:rPr lang="en-US" altLang="en-US" sz="2300" b="0" dirty="0">
                <a:latin typeface="Sitka Text" panose="02000505000000020004" pitchFamily="2" charset="0"/>
              </a:rPr>
              <a:t> into several smaller </a:t>
            </a:r>
            <a:r>
              <a:rPr lang="en-US" altLang="en-US" sz="2300" b="0" dirty="0">
                <a:solidFill>
                  <a:srgbClr val="D6321C"/>
                </a:solidFill>
                <a:latin typeface="Sitka Text" panose="02000505000000020004" pitchFamily="2" charset="0"/>
              </a:rPr>
              <a:t>subnetworks</a:t>
            </a:r>
            <a:r>
              <a:rPr lang="en-US" altLang="en-US" sz="2300" b="0" dirty="0">
                <a:latin typeface="Sitka Text" panose="02000505000000020004" pitchFamily="2" charset="0"/>
              </a:rPr>
              <a:t> (subnets) with </a:t>
            </a:r>
            <a:r>
              <a:rPr lang="en-US" altLang="en-US" sz="2300" b="0" dirty="0">
                <a:solidFill>
                  <a:srgbClr val="C00000"/>
                </a:solidFill>
                <a:latin typeface="Sitka Text" panose="02000505000000020004" pitchFamily="2" charset="0"/>
              </a:rPr>
              <a:t>each subnetwork having its own sub-network address.</a:t>
            </a:r>
          </a:p>
          <a:p>
            <a:pPr>
              <a:lnSpc>
                <a:spcPct val="150000"/>
              </a:lnSpc>
              <a:buFont typeface="Arial" panose="020B0604020202020204" pitchFamily="34" charset="0"/>
              <a:buChar char="•"/>
            </a:pPr>
            <a:endParaRPr lang="en-US" altLang="en-US" sz="2300" b="0" dirty="0">
              <a:latin typeface="Sitka Text" panose="02000505000000020004" pitchFamily="2" charset="0"/>
            </a:endParaRPr>
          </a:p>
          <a:p>
            <a:pPr>
              <a:lnSpc>
                <a:spcPct val="150000"/>
              </a:lnSpc>
              <a:buFont typeface="Arial" panose="020B0604020202020204" pitchFamily="34" charset="0"/>
              <a:buChar char="•"/>
            </a:pPr>
            <a:r>
              <a:rPr lang="en-US" altLang="en-US" sz="2300" dirty="0">
                <a:latin typeface="Sitka Text" panose="02000505000000020004" pitchFamily="2" charset="0"/>
              </a:rPr>
              <a:t>Why?</a:t>
            </a:r>
          </a:p>
          <a:p>
            <a:pPr lvl="1">
              <a:lnSpc>
                <a:spcPct val="150000"/>
              </a:lnSpc>
              <a:buFont typeface="Arial" panose="020B0604020202020204" pitchFamily="34" charset="0"/>
              <a:buChar char="•"/>
            </a:pPr>
            <a:r>
              <a:rPr lang="en-US" altLang="en-US" sz="2300" b="0" dirty="0">
                <a:latin typeface="Sitka Text" panose="02000505000000020004" pitchFamily="2" charset="0"/>
              </a:rPr>
              <a:t>for better security and traffic management.</a:t>
            </a:r>
          </a:p>
        </p:txBody>
      </p:sp>
      <p:sp>
        <p:nvSpPr>
          <p:cNvPr id="123907" name="Rectangle 2">
            <a:extLst>
              <a:ext uri="{FF2B5EF4-FFF2-40B4-BE49-F238E27FC236}">
                <a16:creationId xmlns:a16="http://schemas.microsoft.com/office/drawing/2014/main" id="{175665AE-B12C-4A51-96B4-4C25BF6BADA9}"/>
              </a:ext>
            </a:extLst>
          </p:cNvPr>
          <p:cNvSpPr>
            <a:spLocks noChangeArrowheads="1"/>
          </p:cNvSpPr>
          <p:nvPr/>
        </p:nvSpPr>
        <p:spPr bwMode="auto">
          <a:xfrm>
            <a:off x="1096963" y="228600"/>
            <a:ext cx="65198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Three-Level Addressing: Subnetting</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頁尾版面配置區 1">
            <a:extLst>
              <a:ext uri="{FF2B5EF4-FFF2-40B4-BE49-F238E27FC236}">
                <a16:creationId xmlns:a16="http://schemas.microsoft.com/office/drawing/2014/main" id="{7A3E8785-7BEF-4AE9-9F24-808857B1A7D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5955" name="投影片編號版面配置區 2">
            <a:extLst>
              <a:ext uri="{FF2B5EF4-FFF2-40B4-BE49-F238E27FC236}">
                <a16:creationId xmlns:a16="http://schemas.microsoft.com/office/drawing/2014/main" id="{6E2E755A-AC76-489F-8185-1403D700C99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C9424C1-188E-487E-854F-60CD26CB7864}" type="slidenum">
              <a:rPr lang="en-US" altLang="zh-TW" b="0" smtClean="0"/>
              <a:pPr/>
              <a:t>61</a:t>
            </a:fld>
            <a:endParaRPr lang="en-US" altLang="zh-TW" b="0"/>
          </a:p>
        </p:txBody>
      </p:sp>
      <p:sp>
        <p:nvSpPr>
          <p:cNvPr id="125956" name="Text Box 2">
            <a:extLst>
              <a:ext uri="{FF2B5EF4-FFF2-40B4-BE49-F238E27FC236}">
                <a16:creationId xmlns:a16="http://schemas.microsoft.com/office/drawing/2014/main" id="{2F218C8A-E000-4D25-B556-59C4D189018B}"/>
              </a:ext>
            </a:extLst>
          </p:cNvPr>
          <p:cNvSpPr txBox="1">
            <a:spLocks noChangeArrowheads="1"/>
          </p:cNvSpPr>
          <p:nvPr/>
        </p:nvSpPr>
        <p:spPr bwMode="auto">
          <a:xfrm>
            <a:off x="76200" y="696913"/>
            <a:ext cx="8839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Three-level addressing can be found in the telephone system if we think about the local part of a telephone number as an exchange and a subscriber connection:</a:t>
            </a:r>
          </a:p>
        </p:txBody>
      </p:sp>
      <p:grpSp>
        <p:nvGrpSpPr>
          <p:cNvPr id="125957" name="Group 3">
            <a:extLst>
              <a:ext uri="{FF2B5EF4-FFF2-40B4-BE49-F238E27FC236}">
                <a16:creationId xmlns:a16="http://schemas.microsoft.com/office/drawing/2014/main" id="{85060EA0-49CF-4988-AFED-C216378118A4}"/>
              </a:ext>
            </a:extLst>
          </p:cNvPr>
          <p:cNvGrpSpPr>
            <a:grpSpLocks/>
          </p:cNvGrpSpPr>
          <p:nvPr/>
        </p:nvGrpSpPr>
        <p:grpSpPr bwMode="auto">
          <a:xfrm>
            <a:off x="0" y="0"/>
            <a:ext cx="9144000" cy="609600"/>
            <a:chOff x="0" y="2448"/>
            <a:chExt cx="5760" cy="384"/>
          </a:xfrm>
        </p:grpSpPr>
        <p:sp>
          <p:nvSpPr>
            <p:cNvPr id="125961" name="Rectangle 4">
              <a:extLst>
                <a:ext uri="{FF2B5EF4-FFF2-40B4-BE49-F238E27FC236}">
                  <a16:creationId xmlns:a16="http://schemas.microsoft.com/office/drawing/2014/main" id="{F996F306-4C1D-4ED8-87F3-4102D2241AC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5349" name="Text Box 5">
              <a:extLst>
                <a:ext uri="{FF2B5EF4-FFF2-40B4-BE49-F238E27FC236}">
                  <a16:creationId xmlns:a16="http://schemas.microsoft.com/office/drawing/2014/main" id="{E86CA411-AA21-4839-B715-49FFDB043F47}"/>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5.17</a:t>
              </a:r>
              <a:endParaRPr lang="en-US" altLang="zh-TW" sz="3200" i="1">
                <a:solidFill>
                  <a:schemeClr val="bg1"/>
                </a:solidFill>
                <a:latin typeface="Times New Roman" panose="02020603050405020304" pitchFamily="18" charset="0"/>
                <a:ea typeface="新細明體" pitchFamily="18" charset="-120"/>
              </a:endParaRPr>
            </a:p>
          </p:txBody>
        </p:sp>
      </p:grpSp>
      <p:pic>
        <p:nvPicPr>
          <p:cNvPr id="125958" name="Picture 7">
            <a:extLst>
              <a:ext uri="{FF2B5EF4-FFF2-40B4-BE49-F238E27FC236}">
                <a16:creationId xmlns:a16="http://schemas.microsoft.com/office/drawing/2014/main" id="{F55E4511-8EED-4A8E-9720-7CD3019FA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2133600"/>
            <a:ext cx="733425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959" name="Text Box 8">
            <a:extLst>
              <a:ext uri="{FF2B5EF4-FFF2-40B4-BE49-F238E27FC236}">
                <a16:creationId xmlns:a16="http://schemas.microsoft.com/office/drawing/2014/main" id="{D9BD377B-F967-4AF2-A398-D40CEEC2E566}"/>
              </a:ext>
            </a:extLst>
          </p:cNvPr>
          <p:cNvSpPr txBox="1">
            <a:spLocks noChangeArrowheads="1"/>
          </p:cNvSpPr>
          <p:nvPr/>
        </p:nvSpPr>
        <p:spPr bwMode="auto">
          <a:xfrm>
            <a:off x="76200" y="3276600"/>
            <a:ext cx="8839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in which 626 is country code, 358 is the STD code, and 1301 is the subscriber connection.</a:t>
            </a:r>
          </a:p>
        </p:txBody>
      </p:sp>
      <p:sp>
        <p:nvSpPr>
          <p:cNvPr id="125960" name="Rectangle 1">
            <a:extLst>
              <a:ext uri="{FF2B5EF4-FFF2-40B4-BE49-F238E27FC236}">
                <a16:creationId xmlns:a16="http://schemas.microsoft.com/office/drawing/2014/main" id="{81AC3E53-1CD5-488C-BCE0-0D953612ED0D}"/>
              </a:ext>
            </a:extLst>
          </p:cNvPr>
          <p:cNvSpPr>
            <a:spLocks noChangeArrowheads="1"/>
          </p:cNvSpPr>
          <p:nvPr/>
        </p:nvSpPr>
        <p:spPr bwMode="auto">
          <a:xfrm>
            <a:off x="1554163" y="4845050"/>
            <a:ext cx="63706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Analogy to the Subnetting-3 Level hierarchy</a:t>
            </a:r>
            <a:endParaRPr lang="zh-TW" altLang="zh-TW">
              <a:ea typeface="新細明體" panose="02020500000000000000" pitchFamily="18" charset="-12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頁尾版面配置區 1">
            <a:extLst>
              <a:ext uri="{FF2B5EF4-FFF2-40B4-BE49-F238E27FC236}">
                <a16:creationId xmlns:a16="http://schemas.microsoft.com/office/drawing/2014/main" id="{C1D0F14E-F10E-4115-A0A3-81FB46B65D2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8003" name="投影片編號版面配置區 2">
            <a:extLst>
              <a:ext uri="{FF2B5EF4-FFF2-40B4-BE49-F238E27FC236}">
                <a16:creationId xmlns:a16="http://schemas.microsoft.com/office/drawing/2014/main" id="{39BB70F7-3EA9-478A-BE4D-2E2D43B85CA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F5A5742-848D-4CCA-92C7-9D0A9719F6DC}" type="slidenum">
              <a:rPr lang="en-US" altLang="zh-TW" b="0" smtClean="0"/>
              <a:pPr/>
              <a:t>62</a:t>
            </a:fld>
            <a:endParaRPr lang="en-US" altLang="zh-TW" b="0"/>
          </a:p>
        </p:txBody>
      </p:sp>
      <p:sp>
        <p:nvSpPr>
          <p:cNvPr id="128004" name="Text Box 2">
            <a:extLst>
              <a:ext uri="{FF2B5EF4-FFF2-40B4-BE49-F238E27FC236}">
                <a16:creationId xmlns:a16="http://schemas.microsoft.com/office/drawing/2014/main" id="{80DBE637-5BB3-4A00-A93B-B57EC8790812}"/>
              </a:ext>
            </a:extLst>
          </p:cNvPr>
          <p:cNvSpPr txBox="1">
            <a:spLocks noChangeArrowheads="1"/>
          </p:cNvSpPr>
          <p:nvPr/>
        </p:nvSpPr>
        <p:spPr bwMode="auto">
          <a:xfrm>
            <a:off x="152400" y="850900"/>
            <a:ext cx="8839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Baskerville Old Face" panose="02020602080505020303" pitchFamily="18" charset="0"/>
                <a:ea typeface="新細明體" panose="02020500000000000000" pitchFamily="18" charset="-120"/>
              </a:rPr>
              <a:t>Figure 5.23 (next slide) shows a network using </a:t>
            </a:r>
            <a:r>
              <a:rPr lang="en-US" altLang="zh-TW" sz="2400" dirty="0">
                <a:solidFill>
                  <a:srgbClr val="C00000"/>
                </a:solidFill>
                <a:latin typeface="Baskerville Old Face" panose="02020602080505020303" pitchFamily="18" charset="0"/>
                <a:ea typeface="新細明體" panose="02020500000000000000" pitchFamily="18" charset="-120"/>
              </a:rPr>
              <a:t>class B </a:t>
            </a:r>
            <a:r>
              <a:rPr lang="en-US" altLang="zh-TW" sz="2400" dirty="0">
                <a:latin typeface="Baskerville Old Face" panose="02020602080505020303" pitchFamily="18" charset="0"/>
                <a:ea typeface="新細明體" panose="02020500000000000000" pitchFamily="18" charset="-120"/>
              </a:rPr>
              <a:t>addresses(</a:t>
            </a:r>
            <a:r>
              <a:rPr lang="en-US" altLang="zh-TW" sz="2400" dirty="0">
                <a:solidFill>
                  <a:srgbClr val="F20000"/>
                </a:solidFill>
                <a:latin typeface="Baskerville Old Face" panose="02020602080505020303" pitchFamily="18" charset="0"/>
                <a:ea typeface="新細明體" panose="02020500000000000000" pitchFamily="18" charset="-120"/>
              </a:rPr>
              <a:t>141</a:t>
            </a:r>
            <a:r>
              <a:rPr lang="en-US" altLang="zh-TW" sz="2400" dirty="0">
                <a:latin typeface="Baskerville Old Face" panose="02020602080505020303" pitchFamily="18" charset="0"/>
                <a:ea typeface="新細明體" panose="02020500000000000000" pitchFamily="18" charset="-120"/>
              </a:rPr>
              <a:t>.</a:t>
            </a:r>
            <a:r>
              <a:rPr lang="en-US" altLang="zh-TW" sz="2400" dirty="0">
                <a:solidFill>
                  <a:srgbClr val="F20000"/>
                </a:solidFill>
                <a:latin typeface="Baskerville Old Face" panose="02020602080505020303" pitchFamily="18" charset="0"/>
                <a:ea typeface="新細明體" panose="02020500000000000000" pitchFamily="18" charset="-120"/>
              </a:rPr>
              <a:t>14</a:t>
            </a:r>
            <a:r>
              <a:rPr lang="en-US" altLang="zh-TW" sz="2400" dirty="0">
                <a:latin typeface="Baskerville Old Face" panose="02020602080505020303" pitchFamily="18" charset="0"/>
                <a:ea typeface="新細明體" panose="02020500000000000000" pitchFamily="18" charset="-120"/>
              </a:rPr>
              <a:t>.</a:t>
            </a:r>
            <a:r>
              <a:rPr lang="en-US" altLang="zh-TW" sz="2400" dirty="0">
                <a:solidFill>
                  <a:srgbClr val="F20000"/>
                </a:solidFill>
                <a:latin typeface="Baskerville Old Face" panose="02020602080505020303" pitchFamily="18" charset="0"/>
                <a:ea typeface="新細明體" panose="02020500000000000000" pitchFamily="18" charset="-120"/>
              </a:rPr>
              <a:t>0</a:t>
            </a:r>
            <a:r>
              <a:rPr lang="en-US" altLang="zh-TW" sz="2400" dirty="0">
                <a:latin typeface="Baskerville Old Face" panose="02020602080505020303" pitchFamily="18" charset="0"/>
                <a:ea typeface="新細明體" panose="02020500000000000000" pitchFamily="18" charset="-120"/>
              </a:rPr>
              <a:t>.</a:t>
            </a:r>
            <a:r>
              <a:rPr lang="en-US" altLang="zh-TW" sz="2400" dirty="0">
                <a:solidFill>
                  <a:srgbClr val="F20000"/>
                </a:solidFill>
                <a:latin typeface="Baskerville Old Face" panose="02020602080505020303" pitchFamily="18" charset="0"/>
                <a:ea typeface="新細明體" panose="02020500000000000000" pitchFamily="18" charset="-120"/>
              </a:rPr>
              <a:t>0</a:t>
            </a:r>
            <a:r>
              <a:rPr lang="en-US" altLang="zh-TW" sz="2400" dirty="0">
                <a:latin typeface="Baskerville Old Face" panose="02020602080505020303" pitchFamily="18" charset="0"/>
                <a:ea typeface="新細明體" panose="02020500000000000000" pitchFamily="18" charset="-120"/>
              </a:rPr>
              <a:t>) before subnetting. </a:t>
            </a:r>
          </a:p>
          <a:p>
            <a:pPr algn="just"/>
            <a:endParaRPr lang="en-US" altLang="zh-TW" sz="2400" dirty="0">
              <a:latin typeface="Baskerville Old Face" panose="02020602080505020303" pitchFamily="18" charset="0"/>
              <a:ea typeface="新細明體" panose="02020500000000000000" pitchFamily="18" charset="-120"/>
            </a:endParaRPr>
          </a:p>
          <a:p>
            <a:pPr algn="just"/>
            <a:r>
              <a:rPr lang="en-US" altLang="zh-TW" sz="2400" dirty="0">
                <a:latin typeface="Baskerville Old Face" panose="02020602080505020303" pitchFamily="18" charset="0"/>
                <a:ea typeface="新細明體" panose="02020500000000000000" pitchFamily="18" charset="-120"/>
              </a:rPr>
              <a:t>We have just one network with almost </a:t>
            </a:r>
            <a:r>
              <a:rPr lang="en-US" altLang="zh-TW" sz="2400" dirty="0">
                <a:solidFill>
                  <a:srgbClr val="F20000"/>
                </a:solidFill>
                <a:latin typeface="Baskerville Old Face" panose="02020602080505020303" pitchFamily="18" charset="0"/>
                <a:ea typeface="新細明體" panose="02020500000000000000" pitchFamily="18" charset="-120"/>
              </a:rPr>
              <a:t>2</a:t>
            </a:r>
            <a:r>
              <a:rPr lang="en-US" altLang="zh-TW" sz="2400" baseline="30000" dirty="0">
                <a:solidFill>
                  <a:srgbClr val="F20000"/>
                </a:solidFill>
                <a:latin typeface="Baskerville Old Face" panose="02020602080505020303" pitchFamily="18" charset="0"/>
                <a:ea typeface="新細明體" panose="02020500000000000000" pitchFamily="18" charset="-120"/>
              </a:rPr>
              <a:t>16</a:t>
            </a:r>
            <a:r>
              <a:rPr lang="en-US" altLang="zh-TW" sz="2400" dirty="0">
                <a:latin typeface="Baskerville Old Face" panose="02020602080505020303" pitchFamily="18" charset="0"/>
                <a:ea typeface="新細明體" panose="02020500000000000000" pitchFamily="18" charset="-120"/>
              </a:rPr>
              <a:t> hosts. </a:t>
            </a:r>
          </a:p>
          <a:p>
            <a:pPr algn="just"/>
            <a:endParaRPr lang="en-US" altLang="zh-TW" sz="2400" dirty="0">
              <a:latin typeface="Baskerville Old Face" panose="02020602080505020303" pitchFamily="18" charset="0"/>
              <a:ea typeface="新細明體" panose="02020500000000000000" pitchFamily="18" charset="-120"/>
            </a:endParaRPr>
          </a:p>
          <a:p>
            <a:pPr algn="just"/>
            <a:r>
              <a:rPr lang="en-US" altLang="zh-TW" sz="2400" dirty="0">
                <a:latin typeface="Baskerville Old Face" panose="02020602080505020303" pitchFamily="18" charset="0"/>
                <a:ea typeface="新細明體" panose="02020500000000000000" pitchFamily="18" charset="-120"/>
              </a:rPr>
              <a:t>The whole network is connected, through one single connection, to one of the routers in the Internet. </a:t>
            </a:r>
          </a:p>
          <a:p>
            <a:pPr algn="just"/>
            <a:endParaRPr lang="en-US" altLang="zh-TW" sz="2400" dirty="0">
              <a:latin typeface="Baskerville Old Face" panose="02020602080505020303" pitchFamily="18" charset="0"/>
              <a:ea typeface="新細明體" panose="02020500000000000000" pitchFamily="18" charset="-120"/>
            </a:endParaRPr>
          </a:p>
          <a:p>
            <a:pPr algn="just"/>
            <a:r>
              <a:rPr lang="en-US" altLang="zh-TW" sz="2400" dirty="0">
                <a:latin typeface="Baskerville Old Face" panose="02020602080505020303" pitchFamily="18" charset="0"/>
                <a:ea typeface="新細明體" panose="02020500000000000000" pitchFamily="18" charset="-120"/>
              </a:rPr>
              <a:t>Note that we have shown </a:t>
            </a:r>
            <a:r>
              <a:rPr lang="en-US" altLang="zh-TW" sz="2400" dirty="0">
                <a:solidFill>
                  <a:srgbClr val="C00000"/>
                </a:solidFill>
                <a:latin typeface="Baskerville Old Face" panose="02020602080505020303" pitchFamily="18" charset="0"/>
                <a:ea typeface="新細明體" panose="02020500000000000000" pitchFamily="18" charset="-120"/>
              </a:rPr>
              <a:t>/16 </a:t>
            </a:r>
            <a:r>
              <a:rPr lang="en-US" altLang="zh-TW" sz="2400" dirty="0">
                <a:latin typeface="Baskerville Old Face" panose="02020602080505020303" pitchFamily="18" charset="0"/>
                <a:ea typeface="新細明體" panose="02020500000000000000" pitchFamily="18" charset="-120"/>
              </a:rPr>
              <a:t>to show the </a:t>
            </a:r>
            <a:r>
              <a:rPr lang="en-US" altLang="zh-TW" sz="2400" dirty="0">
                <a:solidFill>
                  <a:srgbClr val="C00000"/>
                </a:solidFill>
                <a:latin typeface="Baskerville Old Face" panose="02020602080505020303" pitchFamily="18" charset="0"/>
                <a:ea typeface="新細明體" panose="02020500000000000000" pitchFamily="18" charset="-120"/>
              </a:rPr>
              <a:t>length of the </a:t>
            </a:r>
            <a:r>
              <a:rPr lang="en-US" altLang="zh-TW" sz="2400" dirty="0" err="1">
                <a:solidFill>
                  <a:srgbClr val="C00000"/>
                </a:solidFill>
                <a:latin typeface="Baskerville Old Face" panose="02020602080505020303" pitchFamily="18" charset="0"/>
                <a:ea typeface="新細明體" panose="02020500000000000000" pitchFamily="18" charset="-120"/>
              </a:rPr>
              <a:t>netid</a:t>
            </a:r>
            <a:r>
              <a:rPr lang="en-US" altLang="zh-TW" sz="2400" dirty="0">
                <a:solidFill>
                  <a:srgbClr val="C00000"/>
                </a:solidFill>
                <a:latin typeface="Baskerville Old Face" panose="02020602080505020303" pitchFamily="18" charset="0"/>
                <a:ea typeface="新細明體" panose="02020500000000000000" pitchFamily="18" charset="-120"/>
              </a:rPr>
              <a:t> </a:t>
            </a:r>
            <a:r>
              <a:rPr lang="en-US" altLang="zh-TW" sz="2400" dirty="0">
                <a:latin typeface="Baskerville Old Face" panose="02020602080505020303" pitchFamily="18" charset="0"/>
                <a:ea typeface="新細明體" panose="02020500000000000000" pitchFamily="18" charset="-120"/>
              </a:rPr>
              <a:t>(class B).</a:t>
            </a:r>
          </a:p>
        </p:txBody>
      </p:sp>
      <p:grpSp>
        <p:nvGrpSpPr>
          <p:cNvPr id="128005" name="Group 3">
            <a:extLst>
              <a:ext uri="{FF2B5EF4-FFF2-40B4-BE49-F238E27FC236}">
                <a16:creationId xmlns:a16="http://schemas.microsoft.com/office/drawing/2014/main" id="{CDD704F4-7912-4372-9893-234C0C5FF9B1}"/>
              </a:ext>
            </a:extLst>
          </p:cNvPr>
          <p:cNvGrpSpPr>
            <a:grpSpLocks/>
          </p:cNvGrpSpPr>
          <p:nvPr/>
        </p:nvGrpSpPr>
        <p:grpSpPr bwMode="auto">
          <a:xfrm>
            <a:off x="0" y="0"/>
            <a:ext cx="9144000" cy="609600"/>
            <a:chOff x="0" y="2448"/>
            <a:chExt cx="5760" cy="384"/>
          </a:xfrm>
        </p:grpSpPr>
        <p:sp>
          <p:nvSpPr>
            <p:cNvPr id="128006" name="Rectangle 4">
              <a:extLst>
                <a:ext uri="{FF2B5EF4-FFF2-40B4-BE49-F238E27FC236}">
                  <a16:creationId xmlns:a16="http://schemas.microsoft.com/office/drawing/2014/main" id="{F76193A3-9C91-498F-8164-FB20F0BD53C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27397" name="Text Box 5">
              <a:extLst>
                <a:ext uri="{FF2B5EF4-FFF2-40B4-BE49-F238E27FC236}">
                  <a16:creationId xmlns:a16="http://schemas.microsoft.com/office/drawing/2014/main" id="{BC74F4AE-C694-4A73-BBD4-67411EF2FC0E}"/>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5.18</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頁尾版面配置區 1">
            <a:extLst>
              <a:ext uri="{FF2B5EF4-FFF2-40B4-BE49-F238E27FC236}">
                <a16:creationId xmlns:a16="http://schemas.microsoft.com/office/drawing/2014/main" id="{B1E0510C-FBC1-4EE0-9AAA-9AB0D58C041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0051" name="投影片編號版面配置區 2">
            <a:extLst>
              <a:ext uri="{FF2B5EF4-FFF2-40B4-BE49-F238E27FC236}">
                <a16:creationId xmlns:a16="http://schemas.microsoft.com/office/drawing/2014/main" id="{89833D94-4298-481E-92CB-C618DCF7253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BA9858F-1F7F-4A4E-BA40-4825E49A099F}" type="slidenum">
              <a:rPr lang="en-US" altLang="zh-TW" b="0" smtClean="0"/>
              <a:pPr/>
              <a:t>63</a:t>
            </a:fld>
            <a:endParaRPr lang="en-US" altLang="zh-TW" b="0"/>
          </a:p>
        </p:txBody>
      </p:sp>
      <p:sp>
        <p:nvSpPr>
          <p:cNvPr id="130052" name="Text Box 2">
            <a:extLst>
              <a:ext uri="{FF2B5EF4-FFF2-40B4-BE49-F238E27FC236}">
                <a16:creationId xmlns:a16="http://schemas.microsoft.com/office/drawing/2014/main" id="{6066E956-DD08-4150-8109-AE60ACC3D73F}"/>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5.18</a:t>
            </a:r>
          </a:p>
        </p:txBody>
      </p:sp>
      <p:sp>
        <p:nvSpPr>
          <p:cNvPr id="130053" name="Rectangle 3">
            <a:extLst>
              <a:ext uri="{FF2B5EF4-FFF2-40B4-BE49-F238E27FC236}">
                <a16:creationId xmlns:a16="http://schemas.microsoft.com/office/drawing/2014/main" id="{6858D3F4-21DA-413B-BD82-7D3227D1AA0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4" name="Rectangle 4">
            <a:extLst>
              <a:ext uri="{FF2B5EF4-FFF2-40B4-BE49-F238E27FC236}">
                <a16:creationId xmlns:a16="http://schemas.microsoft.com/office/drawing/2014/main" id="{0F289F31-82F9-4802-A170-0B296C75A24B}"/>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5" name="Rectangle 5">
            <a:extLst>
              <a:ext uri="{FF2B5EF4-FFF2-40B4-BE49-F238E27FC236}">
                <a16:creationId xmlns:a16="http://schemas.microsoft.com/office/drawing/2014/main" id="{34D448ED-1850-4338-B95E-E1F38952C59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6" name="Rectangle 6">
            <a:extLst>
              <a:ext uri="{FF2B5EF4-FFF2-40B4-BE49-F238E27FC236}">
                <a16:creationId xmlns:a16="http://schemas.microsoft.com/office/drawing/2014/main" id="{74670664-1544-4775-ACB5-963A4AB0B63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7" name="Rectangle 7">
            <a:extLst>
              <a:ext uri="{FF2B5EF4-FFF2-40B4-BE49-F238E27FC236}">
                <a16:creationId xmlns:a16="http://schemas.microsoft.com/office/drawing/2014/main" id="{55EB6D5E-EC1A-4BB0-A70C-DE241D7F7A7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8" name="Rectangle 8">
            <a:extLst>
              <a:ext uri="{FF2B5EF4-FFF2-40B4-BE49-F238E27FC236}">
                <a16:creationId xmlns:a16="http://schemas.microsoft.com/office/drawing/2014/main" id="{8600937B-94CA-43B6-BCB4-EF00EC67EE1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0059" name="Rectangle 9">
            <a:extLst>
              <a:ext uri="{FF2B5EF4-FFF2-40B4-BE49-F238E27FC236}">
                <a16:creationId xmlns:a16="http://schemas.microsoft.com/office/drawing/2014/main" id="{54D01A22-2E58-4B4D-88A0-93F7098DEFA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30060" name="Picture 10">
            <a:extLst>
              <a:ext uri="{FF2B5EF4-FFF2-40B4-BE49-F238E27FC236}">
                <a16:creationId xmlns:a16="http://schemas.microsoft.com/office/drawing/2014/main" id="{A14D8002-E3CB-46BF-8D38-6580259C0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71650"/>
            <a:ext cx="84836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061" name="Rectangle 1">
            <a:extLst>
              <a:ext uri="{FF2B5EF4-FFF2-40B4-BE49-F238E27FC236}">
                <a16:creationId xmlns:a16="http://schemas.microsoft.com/office/drawing/2014/main" id="{631CDC76-70AD-4CE4-9A52-7CD8BEA36668}"/>
              </a:ext>
            </a:extLst>
          </p:cNvPr>
          <p:cNvSpPr>
            <a:spLocks noChangeArrowheads="1"/>
          </p:cNvSpPr>
          <p:nvPr/>
        </p:nvSpPr>
        <p:spPr bwMode="auto">
          <a:xfrm>
            <a:off x="2971800" y="820738"/>
            <a:ext cx="4697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latin typeface="Arial Unicode MS" pitchFamily="34" charset="-128"/>
                <a:ea typeface="新細明體" panose="02020500000000000000" pitchFamily="18" charset="-120"/>
              </a:rPr>
              <a:t>Uses class B , Number of hosts = 2</a:t>
            </a:r>
            <a:r>
              <a:rPr lang="en-US" altLang="zh-TW" baseline="30000">
                <a:latin typeface="Arial Unicode MS" pitchFamily="34" charset="-128"/>
                <a:ea typeface="新細明體" panose="02020500000000000000" pitchFamily="18" charset="-120"/>
              </a:rPr>
              <a:t>16=</a:t>
            </a:r>
            <a:r>
              <a:rPr lang="en-US" altLang="zh-TW">
                <a:latin typeface="Arial Unicode MS" pitchFamily="34" charset="-128"/>
                <a:ea typeface="新細明體" panose="02020500000000000000" pitchFamily="18" charset="-120"/>
              </a:rPr>
              <a:t> = 65536</a:t>
            </a:r>
            <a:endParaRPr lang="en-US"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頁尾版面配置區 1">
            <a:extLst>
              <a:ext uri="{FF2B5EF4-FFF2-40B4-BE49-F238E27FC236}">
                <a16:creationId xmlns:a16="http://schemas.microsoft.com/office/drawing/2014/main" id="{39343E0F-6810-4FB6-85B4-7D082023C98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2099" name="投影片編號版面配置區 2">
            <a:extLst>
              <a:ext uri="{FF2B5EF4-FFF2-40B4-BE49-F238E27FC236}">
                <a16:creationId xmlns:a16="http://schemas.microsoft.com/office/drawing/2014/main" id="{911341FA-186F-4E37-B870-CA4EEB80198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B516C33-64F8-4E05-BA29-BD27B6387309}" type="slidenum">
              <a:rPr lang="en-US" altLang="zh-TW" b="0" smtClean="0"/>
              <a:pPr/>
              <a:t>64</a:t>
            </a:fld>
            <a:endParaRPr lang="en-US" altLang="zh-TW" b="0"/>
          </a:p>
        </p:txBody>
      </p:sp>
      <p:sp>
        <p:nvSpPr>
          <p:cNvPr id="132100" name="Text Box 2">
            <a:extLst>
              <a:ext uri="{FF2B5EF4-FFF2-40B4-BE49-F238E27FC236}">
                <a16:creationId xmlns:a16="http://schemas.microsoft.com/office/drawing/2014/main" id="{B7FFC409-D201-40D1-8D43-C21E45749A4A}"/>
              </a:ext>
            </a:extLst>
          </p:cNvPr>
          <p:cNvSpPr txBox="1">
            <a:spLocks noChangeArrowheads="1"/>
          </p:cNvSpPr>
          <p:nvPr/>
        </p:nvSpPr>
        <p:spPr bwMode="auto">
          <a:xfrm>
            <a:off x="533400" y="640080"/>
            <a:ext cx="8077200" cy="5409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300"/>
              </a:spcAft>
            </a:pPr>
            <a:r>
              <a:rPr lang="en-US" altLang="zh-TW" sz="2400" dirty="0">
                <a:solidFill>
                  <a:srgbClr val="0000FF"/>
                </a:solidFill>
                <a:latin typeface="Baskerville Old Face" panose="02020602080505020303" pitchFamily="18" charset="0"/>
                <a:ea typeface="新細明體" panose="02020500000000000000" pitchFamily="18" charset="-120"/>
              </a:rPr>
              <a:t>Figure 5.24 shows the same network in Figure 5.23 after subnetting. </a:t>
            </a:r>
            <a:r>
              <a:rPr lang="en-US" altLang="zh-TW" sz="2400" dirty="0">
                <a:latin typeface="Baskerville Old Face" panose="02020602080505020303" pitchFamily="18" charset="0"/>
                <a:ea typeface="新細明體" panose="02020500000000000000" pitchFamily="18" charset="-120"/>
              </a:rPr>
              <a:t>The whole network is still connected to the Internet through the same router. </a:t>
            </a:r>
          </a:p>
          <a:p>
            <a:pPr algn="just">
              <a:spcAft>
                <a:spcPts val="300"/>
              </a:spcAft>
            </a:pPr>
            <a:r>
              <a:rPr lang="en-US" altLang="zh-TW" sz="2400" dirty="0">
                <a:latin typeface="Baskerville Old Face" panose="02020602080505020303" pitchFamily="18" charset="0"/>
                <a:ea typeface="新細明體" panose="02020500000000000000" pitchFamily="18" charset="-120"/>
              </a:rPr>
              <a:t>However, the network has used </a:t>
            </a:r>
            <a:r>
              <a:rPr lang="en-US" altLang="zh-TW" sz="2400" dirty="0">
                <a:solidFill>
                  <a:srgbClr val="C00000"/>
                </a:solidFill>
                <a:latin typeface="Baskerville Old Face" panose="02020602080505020303" pitchFamily="18" charset="0"/>
                <a:ea typeface="新細明體" panose="02020500000000000000" pitchFamily="18" charset="-120"/>
              </a:rPr>
              <a:t>a private router to divide the network into </a:t>
            </a:r>
            <a:r>
              <a:rPr lang="en-US" altLang="zh-TW" sz="2400" dirty="0">
                <a:solidFill>
                  <a:schemeClr val="bg2"/>
                </a:solidFill>
                <a:latin typeface="Baskerville Old Face" panose="02020602080505020303" pitchFamily="18" charset="0"/>
                <a:ea typeface="新細明體" panose="02020500000000000000" pitchFamily="18" charset="-120"/>
              </a:rPr>
              <a:t>four</a:t>
            </a:r>
            <a:r>
              <a:rPr lang="en-US" altLang="zh-TW" sz="2400" dirty="0">
                <a:solidFill>
                  <a:srgbClr val="C00000"/>
                </a:solidFill>
                <a:latin typeface="Baskerville Old Face" panose="02020602080505020303" pitchFamily="18" charset="0"/>
                <a:ea typeface="新細明體" panose="02020500000000000000" pitchFamily="18" charset="-120"/>
              </a:rPr>
              <a:t> subnetworks. </a:t>
            </a:r>
          </a:p>
          <a:p>
            <a:pPr algn="just">
              <a:spcAft>
                <a:spcPts val="300"/>
              </a:spcAft>
            </a:pPr>
            <a:r>
              <a:rPr lang="en-US" altLang="zh-TW" sz="2400" dirty="0">
                <a:latin typeface="Baskerville Old Face" panose="02020602080505020303" pitchFamily="18" charset="0"/>
                <a:ea typeface="新細明體" panose="02020500000000000000" pitchFamily="18" charset="-120"/>
              </a:rPr>
              <a:t>The </a:t>
            </a:r>
            <a:r>
              <a:rPr lang="en-US" altLang="zh-TW" sz="2400" dirty="0">
                <a:solidFill>
                  <a:srgbClr val="C00000"/>
                </a:solidFill>
                <a:latin typeface="Baskerville Old Face" panose="02020602080505020303" pitchFamily="18" charset="0"/>
                <a:ea typeface="新細明體" panose="02020500000000000000" pitchFamily="18" charset="-120"/>
              </a:rPr>
              <a:t>rest of the Internet still sees only one network</a:t>
            </a:r>
            <a:r>
              <a:rPr lang="en-US" altLang="zh-TW" sz="2400" dirty="0">
                <a:latin typeface="Baskerville Old Face" panose="02020602080505020303" pitchFamily="18" charset="0"/>
                <a:ea typeface="新細明體" panose="02020500000000000000" pitchFamily="18" charset="-120"/>
              </a:rPr>
              <a:t>; </a:t>
            </a:r>
            <a:r>
              <a:rPr lang="en-US" altLang="zh-TW" sz="2400" dirty="0">
                <a:solidFill>
                  <a:srgbClr val="C00000"/>
                </a:solidFill>
                <a:latin typeface="Baskerville Old Face" panose="02020602080505020303" pitchFamily="18" charset="0"/>
                <a:ea typeface="新細明體" panose="02020500000000000000" pitchFamily="18" charset="-120"/>
              </a:rPr>
              <a:t>internally</a:t>
            </a:r>
            <a:r>
              <a:rPr lang="en-US" altLang="zh-TW" sz="2400" dirty="0">
                <a:latin typeface="Baskerville Old Face" panose="02020602080505020303" pitchFamily="18" charset="0"/>
                <a:ea typeface="新細明體" panose="02020500000000000000" pitchFamily="18" charset="-120"/>
              </a:rPr>
              <a:t> the network is </a:t>
            </a:r>
            <a:r>
              <a:rPr lang="en-US" altLang="zh-TW" sz="2400" dirty="0">
                <a:solidFill>
                  <a:srgbClr val="C00000"/>
                </a:solidFill>
                <a:latin typeface="Baskerville Old Face" panose="02020602080505020303" pitchFamily="18" charset="0"/>
                <a:ea typeface="新細明體" panose="02020500000000000000" pitchFamily="18" charset="-120"/>
              </a:rPr>
              <a:t>made of </a:t>
            </a:r>
            <a:r>
              <a:rPr lang="en-US" altLang="zh-TW" sz="2400" dirty="0">
                <a:solidFill>
                  <a:schemeClr val="bg2"/>
                </a:solidFill>
                <a:latin typeface="Baskerville Old Face" panose="02020602080505020303" pitchFamily="18" charset="0"/>
                <a:ea typeface="新細明體" panose="02020500000000000000" pitchFamily="18" charset="-120"/>
              </a:rPr>
              <a:t>four</a:t>
            </a:r>
            <a:r>
              <a:rPr lang="en-US" altLang="zh-TW" sz="2400" dirty="0">
                <a:solidFill>
                  <a:srgbClr val="C00000"/>
                </a:solidFill>
                <a:latin typeface="Baskerville Old Face" panose="02020602080505020303" pitchFamily="18" charset="0"/>
                <a:ea typeface="新細明體" panose="02020500000000000000" pitchFamily="18" charset="-120"/>
              </a:rPr>
              <a:t> subnetworks</a:t>
            </a:r>
            <a:r>
              <a:rPr lang="en-US" altLang="zh-TW" sz="2400" dirty="0">
                <a:latin typeface="Baskerville Old Face" panose="02020602080505020303" pitchFamily="18" charset="0"/>
                <a:ea typeface="新細明體" panose="02020500000000000000" pitchFamily="18" charset="-120"/>
              </a:rPr>
              <a:t>. </a:t>
            </a:r>
          </a:p>
          <a:p>
            <a:pPr algn="just"/>
            <a:r>
              <a:rPr lang="en-US" altLang="zh-TW" sz="2400" dirty="0">
                <a:solidFill>
                  <a:srgbClr val="C00000"/>
                </a:solidFill>
                <a:latin typeface="Baskerville Old Face" panose="02020602080505020303" pitchFamily="18" charset="0"/>
                <a:ea typeface="新細明體" panose="02020500000000000000" pitchFamily="18" charset="-120"/>
              </a:rPr>
              <a:t>Each subnetwork </a:t>
            </a:r>
            <a:r>
              <a:rPr lang="en-US" altLang="zh-TW" sz="2400" dirty="0">
                <a:latin typeface="Baskerville Old Face" panose="02020602080505020303" pitchFamily="18" charset="0"/>
                <a:ea typeface="新細明體" panose="02020500000000000000" pitchFamily="18" charset="-120"/>
              </a:rPr>
              <a:t>can now have almost </a:t>
            </a:r>
            <a:r>
              <a:rPr lang="en-US" altLang="zh-TW" sz="2400" dirty="0">
                <a:solidFill>
                  <a:srgbClr val="C00000"/>
                </a:solidFill>
                <a:latin typeface="Baskerville Old Face" panose="02020602080505020303" pitchFamily="18" charset="0"/>
                <a:ea typeface="新細明體" panose="02020500000000000000" pitchFamily="18" charset="-120"/>
              </a:rPr>
              <a:t>2</a:t>
            </a:r>
            <a:r>
              <a:rPr lang="en-US" altLang="zh-TW" sz="2400" baseline="30000" dirty="0">
                <a:solidFill>
                  <a:srgbClr val="C00000"/>
                </a:solidFill>
                <a:latin typeface="Baskerville Old Face" panose="02020602080505020303" pitchFamily="18" charset="0"/>
                <a:ea typeface="新細明體" panose="02020500000000000000" pitchFamily="18" charset="-120"/>
              </a:rPr>
              <a:t>14</a:t>
            </a:r>
            <a:r>
              <a:rPr lang="en-US" altLang="zh-TW" sz="2400" dirty="0">
                <a:solidFill>
                  <a:srgbClr val="C00000"/>
                </a:solidFill>
                <a:latin typeface="Baskerville Old Face" panose="02020602080505020303" pitchFamily="18" charset="0"/>
                <a:ea typeface="新細明體" panose="02020500000000000000" pitchFamily="18" charset="-120"/>
              </a:rPr>
              <a:t> hosts</a:t>
            </a:r>
            <a:r>
              <a:rPr lang="en-US" altLang="zh-TW" sz="2400" dirty="0">
                <a:latin typeface="Baskerville Old Face" panose="02020602080505020303" pitchFamily="18" charset="0"/>
                <a:ea typeface="新細明體" panose="02020500000000000000" pitchFamily="18" charset="-120"/>
              </a:rPr>
              <a:t>. </a:t>
            </a:r>
          </a:p>
          <a:p>
            <a:pPr algn="just">
              <a:spcAft>
                <a:spcPts val="600"/>
              </a:spcAft>
            </a:pPr>
            <a:r>
              <a:rPr lang="en-US" altLang="zh-TW" sz="2400" dirty="0">
                <a:latin typeface="Baskerville Old Face" panose="02020602080505020303" pitchFamily="18" charset="0"/>
                <a:ea typeface="新細明體" panose="02020500000000000000" pitchFamily="18" charset="-120"/>
              </a:rPr>
              <a:t>The network can belong to a </a:t>
            </a:r>
            <a:r>
              <a:rPr lang="en-US" altLang="zh-TW" sz="2400" dirty="0">
                <a:solidFill>
                  <a:srgbClr val="C00000"/>
                </a:solidFill>
                <a:latin typeface="Baskerville Old Face" panose="02020602080505020303" pitchFamily="18" charset="0"/>
                <a:ea typeface="新細明體" panose="02020500000000000000" pitchFamily="18" charset="-120"/>
              </a:rPr>
              <a:t>university campus with four different schools</a:t>
            </a:r>
            <a:r>
              <a:rPr lang="en-US" altLang="zh-TW" sz="2400" dirty="0">
                <a:latin typeface="Baskerville Old Face" panose="02020602080505020303" pitchFamily="18" charset="0"/>
                <a:ea typeface="新細明體" panose="02020500000000000000" pitchFamily="18" charset="-120"/>
              </a:rPr>
              <a:t> (buildings). </a:t>
            </a:r>
          </a:p>
          <a:p>
            <a:pPr algn="just"/>
            <a:r>
              <a:rPr lang="en-US" altLang="zh-TW" sz="2400" dirty="0">
                <a:solidFill>
                  <a:srgbClr val="FF0000"/>
                </a:solidFill>
                <a:latin typeface="Baskerville Old Face" panose="02020602080505020303" pitchFamily="18" charset="0"/>
                <a:ea typeface="新細明體" panose="02020500000000000000" pitchFamily="18" charset="-120"/>
              </a:rPr>
              <a:t>Example: </a:t>
            </a:r>
            <a:r>
              <a:rPr lang="en-US" altLang="zh-TW" sz="2300" dirty="0">
                <a:latin typeface="Baskerville Old Face" panose="02020602080505020303" pitchFamily="18" charset="0"/>
                <a:ea typeface="新細明體" panose="02020500000000000000" pitchFamily="18" charset="-120"/>
              </a:rPr>
              <a:t>After subnetting, </a:t>
            </a:r>
            <a:r>
              <a:rPr lang="en-US" altLang="zh-TW" sz="2300" dirty="0">
                <a:solidFill>
                  <a:srgbClr val="C00000"/>
                </a:solidFill>
                <a:latin typeface="Baskerville Old Face" panose="02020602080505020303" pitchFamily="18" charset="0"/>
                <a:ea typeface="新細明體" panose="02020500000000000000" pitchFamily="18" charset="-120"/>
              </a:rPr>
              <a:t>each school has its own subnetworks</a:t>
            </a:r>
            <a:r>
              <a:rPr lang="en-US" altLang="zh-TW" sz="2300" dirty="0">
                <a:latin typeface="Baskerville Old Face" panose="02020602080505020303" pitchFamily="18" charset="0"/>
                <a:ea typeface="新細明體" panose="02020500000000000000" pitchFamily="18" charset="-120"/>
              </a:rPr>
              <a:t>, but still the whole campus is one network for the rest of the Internet. </a:t>
            </a:r>
          </a:p>
          <a:p>
            <a:pPr algn="just"/>
            <a:r>
              <a:rPr lang="en-US" altLang="zh-TW" sz="2300" dirty="0">
                <a:latin typeface="Baskerville Old Face" panose="02020602080505020303" pitchFamily="18" charset="0"/>
                <a:ea typeface="新細明體" panose="02020500000000000000" pitchFamily="18" charset="-120"/>
              </a:rPr>
              <a:t>Note that </a:t>
            </a:r>
            <a:r>
              <a:rPr lang="en-US" altLang="zh-TW" sz="2300" dirty="0">
                <a:solidFill>
                  <a:srgbClr val="FF0000"/>
                </a:solidFill>
                <a:latin typeface="Baskerville Old Face" panose="02020602080505020303" pitchFamily="18" charset="0"/>
                <a:ea typeface="新細明體" panose="02020500000000000000" pitchFamily="18" charset="-120"/>
              </a:rPr>
              <a:t>/16 </a:t>
            </a:r>
            <a:r>
              <a:rPr lang="en-US" altLang="zh-TW" sz="2300" dirty="0">
                <a:latin typeface="Baskerville Old Face" panose="02020602080505020303" pitchFamily="18" charset="0"/>
                <a:ea typeface="新細明體" panose="02020500000000000000" pitchFamily="18" charset="-120"/>
              </a:rPr>
              <a:t>and </a:t>
            </a:r>
            <a:r>
              <a:rPr lang="en-US" altLang="zh-TW" sz="2300" dirty="0">
                <a:solidFill>
                  <a:srgbClr val="0000FF"/>
                </a:solidFill>
                <a:latin typeface="Baskerville Old Face" panose="02020602080505020303" pitchFamily="18" charset="0"/>
                <a:ea typeface="新細明體" panose="02020500000000000000" pitchFamily="18" charset="-120"/>
              </a:rPr>
              <a:t>/18 </a:t>
            </a:r>
            <a:r>
              <a:rPr lang="en-US" altLang="zh-TW" sz="2300" dirty="0">
                <a:latin typeface="Baskerville Old Face" panose="02020602080505020303" pitchFamily="18" charset="0"/>
                <a:ea typeface="新細明體" panose="02020500000000000000" pitchFamily="18" charset="-120"/>
              </a:rPr>
              <a:t>show the length of the </a:t>
            </a:r>
            <a:r>
              <a:rPr lang="en-US" altLang="zh-TW" sz="2300" dirty="0" err="1">
                <a:solidFill>
                  <a:srgbClr val="FF0000"/>
                </a:solidFill>
                <a:latin typeface="Baskerville Old Face" panose="02020602080505020303" pitchFamily="18" charset="0"/>
                <a:ea typeface="新細明體" panose="02020500000000000000" pitchFamily="18" charset="-120"/>
              </a:rPr>
              <a:t>netid</a:t>
            </a:r>
            <a:r>
              <a:rPr lang="en-US" altLang="zh-TW" sz="2300" dirty="0">
                <a:latin typeface="Baskerville Old Face" panose="02020602080505020303" pitchFamily="18" charset="0"/>
                <a:ea typeface="新細明體" panose="02020500000000000000" pitchFamily="18" charset="-120"/>
              </a:rPr>
              <a:t> and </a:t>
            </a:r>
            <a:r>
              <a:rPr lang="en-US" altLang="zh-TW" sz="2300" dirty="0" err="1">
                <a:solidFill>
                  <a:srgbClr val="0000FF"/>
                </a:solidFill>
                <a:latin typeface="Baskerville Old Face" panose="02020602080505020303" pitchFamily="18" charset="0"/>
                <a:ea typeface="新細明體" panose="02020500000000000000" pitchFamily="18" charset="-120"/>
              </a:rPr>
              <a:t>subnetids</a:t>
            </a:r>
            <a:r>
              <a:rPr lang="en-US" altLang="zh-TW" sz="2300" dirty="0">
                <a:solidFill>
                  <a:srgbClr val="0000FF"/>
                </a:solidFill>
                <a:latin typeface="Baskerville Old Face" panose="02020602080505020303" pitchFamily="18" charset="0"/>
                <a:ea typeface="新細明體" panose="02020500000000000000" pitchFamily="18" charset="-120"/>
              </a:rPr>
              <a:t>.</a:t>
            </a:r>
          </a:p>
        </p:txBody>
      </p:sp>
      <p:grpSp>
        <p:nvGrpSpPr>
          <p:cNvPr id="132101" name="Group 3">
            <a:extLst>
              <a:ext uri="{FF2B5EF4-FFF2-40B4-BE49-F238E27FC236}">
                <a16:creationId xmlns:a16="http://schemas.microsoft.com/office/drawing/2014/main" id="{D892DFFB-C879-46CC-A285-B08EEEED4B4D}"/>
              </a:ext>
            </a:extLst>
          </p:cNvPr>
          <p:cNvGrpSpPr>
            <a:grpSpLocks/>
          </p:cNvGrpSpPr>
          <p:nvPr/>
        </p:nvGrpSpPr>
        <p:grpSpPr bwMode="auto">
          <a:xfrm>
            <a:off x="0" y="0"/>
            <a:ext cx="9144000" cy="609600"/>
            <a:chOff x="0" y="2448"/>
            <a:chExt cx="5760" cy="384"/>
          </a:xfrm>
        </p:grpSpPr>
        <p:sp>
          <p:nvSpPr>
            <p:cNvPr id="132102" name="Rectangle 4">
              <a:extLst>
                <a:ext uri="{FF2B5EF4-FFF2-40B4-BE49-F238E27FC236}">
                  <a16:creationId xmlns:a16="http://schemas.microsoft.com/office/drawing/2014/main" id="{69EBA383-B8EC-4699-A4F8-560235192A3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1493" name="Text Box 5">
              <a:extLst>
                <a:ext uri="{FF2B5EF4-FFF2-40B4-BE49-F238E27FC236}">
                  <a16:creationId xmlns:a16="http://schemas.microsoft.com/office/drawing/2014/main" id="{88298848-0FD5-40C9-BA8B-3DCFF3D2FDF7}"/>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5.19</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頁尾版面配置區 1">
            <a:extLst>
              <a:ext uri="{FF2B5EF4-FFF2-40B4-BE49-F238E27FC236}">
                <a16:creationId xmlns:a16="http://schemas.microsoft.com/office/drawing/2014/main" id="{9F34E67D-21AF-45EA-9951-283298E046B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4147" name="投影片編號版面配置區 2">
            <a:extLst>
              <a:ext uri="{FF2B5EF4-FFF2-40B4-BE49-F238E27FC236}">
                <a16:creationId xmlns:a16="http://schemas.microsoft.com/office/drawing/2014/main" id="{2E17089B-C99E-42F9-8571-E761A1EF3BF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429B2B5-42EE-42DA-9E32-0DC9ABD03DD9}" type="slidenum">
              <a:rPr lang="en-US" altLang="zh-TW" b="0" smtClean="0"/>
              <a:pPr/>
              <a:t>65</a:t>
            </a:fld>
            <a:endParaRPr lang="en-US" altLang="zh-TW" b="0"/>
          </a:p>
        </p:txBody>
      </p:sp>
      <p:sp>
        <p:nvSpPr>
          <p:cNvPr id="134148" name="Text Box 2">
            <a:extLst>
              <a:ext uri="{FF2B5EF4-FFF2-40B4-BE49-F238E27FC236}">
                <a16:creationId xmlns:a16="http://schemas.microsoft.com/office/drawing/2014/main" id="{EFC6FC89-4D6F-4B3A-B74E-13C2C5A28FB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5.19</a:t>
            </a:r>
          </a:p>
        </p:txBody>
      </p:sp>
      <p:sp>
        <p:nvSpPr>
          <p:cNvPr id="134149" name="Rectangle 3">
            <a:extLst>
              <a:ext uri="{FF2B5EF4-FFF2-40B4-BE49-F238E27FC236}">
                <a16:creationId xmlns:a16="http://schemas.microsoft.com/office/drawing/2014/main" id="{DC60C40B-0A3B-428F-B8CC-555AF4345B3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0" name="Rectangle 4">
            <a:extLst>
              <a:ext uri="{FF2B5EF4-FFF2-40B4-BE49-F238E27FC236}">
                <a16:creationId xmlns:a16="http://schemas.microsoft.com/office/drawing/2014/main" id="{BF823F46-894B-4DF1-9098-B3F6C8D6CF4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1" name="Rectangle 5">
            <a:extLst>
              <a:ext uri="{FF2B5EF4-FFF2-40B4-BE49-F238E27FC236}">
                <a16:creationId xmlns:a16="http://schemas.microsoft.com/office/drawing/2014/main" id="{034E4A41-CBFC-497D-ACC0-81B021FFDF1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2" name="Rectangle 6">
            <a:extLst>
              <a:ext uri="{FF2B5EF4-FFF2-40B4-BE49-F238E27FC236}">
                <a16:creationId xmlns:a16="http://schemas.microsoft.com/office/drawing/2014/main" id="{08A1038A-B615-48AD-91AF-AE48630F978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3" name="Rectangle 7">
            <a:extLst>
              <a:ext uri="{FF2B5EF4-FFF2-40B4-BE49-F238E27FC236}">
                <a16:creationId xmlns:a16="http://schemas.microsoft.com/office/drawing/2014/main" id="{ECBAA676-C305-46E2-8DDD-65444D6AFBF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4" name="Rectangle 8">
            <a:extLst>
              <a:ext uri="{FF2B5EF4-FFF2-40B4-BE49-F238E27FC236}">
                <a16:creationId xmlns:a16="http://schemas.microsoft.com/office/drawing/2014/main" id="{BEE4DF20-32DF-43A9-ADF7-C8D1B287CA3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4155" name="Rectangle 9">
            <a:extLst>
              <a:ext uri="{FF2B5EF4-FFF2-40B4-BE49-F238E27FC236}">
                <a16:creationId xmlns:a16="http://schemas.microsoft.com/office/drawing/2014/main" id="{A95C5DC6-56E0-4C8D-A835-25C53C9C7C6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34156" name="Picture 10">
            <a:extLst>
              <a:ext uri="{FF2B5EF4-FFF2-40B4-BE49-F238E27FC236}">
                <a16:creationId xmlns:a16="http://schemas.microsoft.com/office/drawing/2014/main" id="{3AE3D342-0A9F-4DDF-83FA-84383A140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138" y="1063625"/>
            <a:ext cx="7815262"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57" name="Rectangle 1">
            <a:extLst>
              <a:ext uri="{FF2B5EF4-FFF2-40B4-BE49-F238E27FC236}">
                <a16:creationId xmlns:a16="http://schemas.microsoft.com/office/drawing/2014/main" id="{92AD2002-5580-4A4D-B6A6-3F391C82141E}"/>
              </a:ext>
            </a:extLst>
          </p:cNvPr>
          <p:cNvSpPr>
            <a:spLocks noChangeArrowheads="1"/>
          </p:cNvSpPr>
          <p:nvPr/>
        </p:nvSpPr>
        <p:spPr bwMode="auto">
          <a:xfrm>
            <a:off x="6705600" y="5951538"/>
            <a:ext cx="1501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How to do?</a:t>
            </a:r>
            <a:endParaRPr lang="zh-TW" altLang="zh-TW">
              <a:ea typeface="新細明體" panose="02020500000000000000" pitchFamily="18" charset="-12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頁尾版面配置區 1">
            <a:extLst>
              <a:ext uri="{FF2B5EF4-FFF2-40B4-BE49-F238E27FC236}">
                <a16:creationId xmlns:a16="http://schemas.microsoft.com/office/drawing/2014/main" id="{13172BC6-6243-4AE9-9748-D6413C97B37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36195" name="投影片編號版面配置區 2">
            <a:extLst>
              <a:ext uri="{FF2B5EF4-FFF2-40B4-BE49-F238E27FC236}">
                <a16:creationId xmlns:a16="http://schemas.microsoft.com/office/drawing/2014/main" id="{F5F5AE0F-3719-4AA8-8594-DBA12CBF160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42AC717-78AF-4713-8582-B6B3DE1B2624}" type="slidenum">
              <a:rPr lang="en-US" altLang="zh-TW" b="0" smtClean="0"/>
              <a:pPr/>
              <a:t>66</a:t>
            </a:fld>
            <a:endParaRPr lang="en-US" altLang="zh-TW" b="0"/>
          </a:p>
        </p:txBody>
      </p:sp>
      <p:sp>
        <p:nvSpPr>
          <p:cNvPr id="136196" name="Text Box 2">
            <a:extLst>
              <a:ext uri="{FF2B5EF4-FFF2-40B4-BE49-F238E27FC236}">
                <a16:creationId xmlns:a16="http://schemas.microsoft.com/office/drawing/2014/main" id="{5FABBB68-19B5-4503-907D-030DE1A5457C}"/>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Network mask and subnetwork mask</a:t>
            </a:r>
          </a:p>
        </p:txBody>
      </p:sp>
      <p:sp>
        <p:nvSpPr>
          <p:cNvPr id="136197" name="Rectangle 3">
            <a:extLst>
              <a:ext uri="{FF2B5EF4-FFF2-40B4-BE49-F238E27FC236}">
                <a16:creationId xmlns:a16="http://schemas.microsoft.com/office/drawing/2014/main" id="{AFD44480-8C67-4F1A-8052-87E69B5D94DB}"/>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198" name="Rectangle 4">
            <a:extLst>
              <a:ext uri="{FF2B5EF4-FFF2-40B4-BE49-F238E27FC236}">
                <a16:creationId xmlns:a16="http://schemas.microsoft.com/office/drawing/2014/main" id="{C46FBAF3-E08C-4828-AFD9-A2C23961901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199" name="Rectangle 5">
            <a:extLst>
              <a:ext uri="{FF2B5EF4-FFF2-40B4-BE49-F238E27FC236}">
                <a16:creationId xmlns:a16="http://schemas.microsoft.com/office/drawing/2014/main" id="{BF23F5D5-8E8F-486B-BC36-648085DDC24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200" name="Rectangle 6">
            <a:extLst>
              <a:ext uri="{FF2B5EF4-FFF2-40B4-BE49-F238E27FC236}">
                <a16:creationId xmlns:a16="http://schemas.microsoft.com/office/drawing/2014/main" id="{10D2E76A-A48E-44EF-A6CE-B97B52325A3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201" name="Rectangle 7">
            <a:extLst>
              <a:ext uri="{FF2B5EF4-FFF2-40B4-BE49-F238E27FC236}">
                <a16:creationId xmlns:a16="http://schemas.microsoft.com/office/drawing/2014/main" id="{18CA9874-29D6-4A58-A4B7-DA74404F6F3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202" name="Rectangle 8">
            <a:extLst>
              <a:ext uri="{FF2B5EF4-FFF2-40B4-BE49-F238E27FC236}">
                <a16:creationId xmlns:a16="http://schemas.microsoft.com/office/drawing/2014/main" id="{9B4B2CE8-5392-4EB1-982E-4B1174F34E5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36203" name="Rectangle 9">
            <a:extLst>
              <a:ext uri="{FF2B5EF4-FFF2-40B4-BE49-F238E27FC236}">
                <a16:creationId xmlns:a16="http://schemas.microsoft.com/office/drawing/2014/main" id="{B330C68D-B296-4209-91BC-A0D338F6FCC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36204" name="Picture 10">
            <a:extLst>
              <a:ext uri="{FF2B5EF4-FFF2-40B4-BE49-F238E27FC236}">
                <a16:creationId xmlns:a16="http://schemas.microsoft.com/office/drawing/2014/main" id="{6C5D8425-AF2D-4667-AA53-8A136BA2C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30300"/>
            <a:ext cx="7350125"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05" name="Rectangle 1">
            <a:extLst>
              <a:ext uri="{FF2B5EF4-FFF2-40B4-BE49-F238E27FC236}">
                <a16:creationId xmlns:a16="http://schemas.microsoft.com/office/drawing/2014/main" id="{4499051B-C3F8-48C7-8410-456CF535562C}"/>
              </a:ext>
            </a:extLst>
          </p:cNvPr>
          <p:cNvSpPr>
            <a:spLocks noChangeArrowheads="1"/>
          </p:cNvSpPr>
          <p:nvPr/>
        </p:nvSpPr>
        <p:spPr bwMode="auto">
          <a:xfrm>
            <a:off x="168275" y="3998913"/>
            <a:ext cx="8580438"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100" dirty="0">
                <a:latin typeface="Tw Cen MT" panose="020B0602020104020603" pitchFamily="34" charset="0"/>
                <a:ea typeface="新細明體" panose="02020500000000000000" pitchFamily="18" charset="-120"/>
              </a:rPr>
              <a:t>Number of Subnets we can create depends on how many bits we take from </a:t>
            </a:r>
            <a:r>
              <a:rPr lang="en-US" altLang="zh-TW" sz="2100" dirty="0" err="1">
                <a:latin typeface="Tw Cen MT" panose="020B0602020104020603" pitchFamily="34" charset="0"/>
                <a:ea typeface="新細明體" panose="02020500000000000000" pitchFamily="18" charset="-120"/>
              </a:rPr>
              <a:t>hostid</a:t>
            </a:r>
            <a:r>
              <a:rPr lang="en-US" altLang="zh-TW" sz="2100" dirty="0">
                <a:latin typeface="Tw Cen MT" panose="020B0602020104020603" pitchFamily="34" charset="0"/>
                <a:ea typeface="新細明體" panose="02020500000000000000" pitchFamily="18" charset="-120"/>
              </a:rPr>
              <a:t> (32-n).</a:t>
            </a:r>
            <a:endParaRPr lang="zh-TW" altLang="zh-TW" sz="2100" dirty="0">
              <a:latin typeface="Tw Cen MT" panose="020B0602020104020603" pitchFamily="34" charset="0"/>
              <a:ea typeface="新細明體" panose="02020500000000000000" pitchFamily="18" charset="-120"/>
            </a:endParaRPr>
          </a:p>
        </p:txBody>
      </p:sp>
      <p:sp>
        <p:nvSpPr>
          <p:cNvPr id="136206" name="Rectangle 2">
            <a:extLst>
              <a:ext uri="{FF2B5EF4-FFF2-40B4-BE49-F238E27FC236}">
                <a16:creationId xmlns:a16="http://schemas.microsoft.com/office/drawing/2014/main" id="{73733506-F617-4C04-A695-E3F907679D5E}"/>
              </a:ext>
            </a:extLst>
          </p:cNvPr>
          <p:cNvSpPr>
            <a:spLocks noChangeArrowheads="1"/>
          </p:cNvSpPr>
          <p:nvPr/>
        </p:nvSpPr>
        <p:spPr bwMode="auto">
          <a:xfrm>
            <a:off x="357188" y="4945063"/>
            <a:ext cx="8101012"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100" dirty="0">
                <a:latin typeface="Tw Cen MT" panose="020B0602020104020603" pitchFamily="34" charset="0"/>
                <a:ea typeface="新細明體" panose="02020500000000000000" pitchFamily="18" charset="-120"/>
              </a:rPr>
              <a:t>Assume that, </a:t>
            </a:r>
            <a:r>
              <a:rPr lang="en-US" altLang="zh-TW" sz="2100" dirty="0">
                <a:solidFill>
                  <a:srgbClr val="C00000"/>
                </a:solidFill>
                <a:latin typeface="Tw Cen MT" panose="020B0602020104020603" pitchFamily="34" charset="0"/>
                <a:ea typeface="新細明體" panose="02020500000000000000" pitchFamily="18" charset="-120"/>
              </a:rPr>
              <a:t>we have an address Block 141.14.0.0 </a:t>
            </a:r>
            <a:r>
              <a:rPr lang="en-US" altLang="zh-TW" sz="2100" dirty="0">
                <a:latin typeface="Tw Cen MT" panose="020B0602020104020603" pitchFamily="34" charset="0"/>
                <a:ea typeface="新細明體" panose="02020500000000000000" pitchFamily="18" charset="-120"/>
              </a:rPr>
              <a:t>to</a:t>
            </a:r>
            <a:r>
              <a:rPr lang="en-US" altLang="zh-TW" sz="2100" dirty="0">
                <a:solidFill>
                  <a:srgbClr val="C00000"/>
                </a:solidFill>
                <a:latin typeface="Tw Cen MT" panose="020B0602020104020603" pitchFamily="34" charset="0"/>
                <a:ea typeface="新細明體" panose="02020500000000000000" pitchFamily="18" charset="-120"/>
              </a:rPr>
              <a:t> 141.14.255.255</a:t>
            </a:r>
          </a:p>
          <a:p>
            <a:pPr eaLnBrk="1" hangingPunct="1"/>
            <a:r>
              <a:rPr lang="en-US" altLang="zh-TW" sz="2100" dirty="0">
                <a:latin typeface="Tw Cen MT" panose="020B0602020104020603" pitchFamily="34" charset="0"/>
                <a:ea typeface="新細明體" panose="02020500000000000000" pitchFamily="18" charset="-120"/>
              </a:rPr>
              <a:t>  We can see, how </a:t>
            </a:r>
            <a:r>
              <a:rPr lang="en-US" altLang="zh-TW" sz="2100" dirty="0">
                <a:solidFill>
                  <a:srgbClr val="C00000"/>
                </a:solidFill>
                <a:latin typeface="Tw Cen MT" panose="020B0602020104020603" pitchFamily="34" charset="0"/>
                <a:ea typeface="新細明體" panose="02020500000000000000" pitchFamily="18" charset="-120"/>
              </a:rPr>
              <a:t>2</a:t>
            </a:r>
            <a:r>
              <a:rPr lang="en-US" altLang="zh-TW" sz="2100" dirty="0">
                <a:latin typeface="Tw Cen MT" panose="020B0602020104020603" pitchFamily="34" charset="0"/>
                <a:ea typeface="新細明體" panose="02020500000000000000" pitchFamily="18" charset="-120"/>
              </a:rPr>
              <a:t> or </a:t>
            </a:r>
            <a:r>
              <a:rPr lang="en-US" altLang="zh-TW" sz="2100" dirty="0">
                <a:solidFill>
                  <a:srgbClr val="C00000"/>
                </a:solidFill>
                <a:latin typeface="Tw Cen MT" panose="020B0602020104020603" pitchFamily="34" charset="0"/>
                <a:ea typeface="新細明體" panose="02020500000000000000" pitchFamily="18" charset="-120"/>
              </a:rPr>
              <a:t>4 subnets </a:t>
            </a:r>
            <a:r>
              <a:rPr lang="en-US" altLang="zh-TW" sz="2100" dirty="0">
                <a:latin typeface="Tw Cen MT" panose="020B0602020104020603" pitchFamily="34" charset="0"/>
                <a:ea typeface="新細明體" panose="02020500000000000000" pitchFamily="18" charset="-120"/>
              </a:rPr>
              <a:t>can be created by claiming(changing) </a:t>
            </a:r>
            <a:r>
              <a:rPr lang="en-US" altLang="zh-TW" sz="2100" dirty="0">
                <a:solidFill>
                  <a:srgbClr val="C00000"/>
                </a:solidFill>
                <a:latin typeface="Tw Cen MT" panose="020B0602020104020603" pitchFamily="34" charset="0"/>
                <a:ea typeface="新細明體" panose="02020500000000000000" pitchFamily="18" charset="-120"/>
              </a:rPr>
              <a:t>1</a:t>
            </a:r>
            <a:r>
              <a:rPr lang="en-US" altLang="zh-TW" sz="2100" dirty="0">
                <a:latin typeface="Tw Cen MT" panose="020B0602020104020603" pitchFamily="34" charset="0"/>
                <a:ea typeface="新細明體" panose="02020500000000000000" pitchFamily="18" charset="-120"/>
              </a:rPr>
              <a:t> or </a:t>
            </a:r>
            <a:r>
              <a:rPr lang="en-US" altLang="zh-TW" sz="2100" dirty="0">
                <a:solidFill>
                  <a:srgbClr val="C00000"/>
                </a:solidFill>
                <a:latin typeface="Tw Cen MT" panose="020B0602020104020603" pitchFamily="34" charset="0"/>
                <a:ea typeface="新細明體" panose="02020500000000000000" pitchFamily="18" charset="-120"/>
              </a:rPr>
              <a:t>2</a:t>
            </a:r>
            <a:r>
              <a:rPr lang="en-US" altLang="zh-TW" sz="2100" dirty="0">
                <a:latin typeface="Tw Cen MT" panose="020B0602020104020603" pitchFamily="34" charset="0"/>
                <a:ea typeface="新細明體" panose="02020500000000000000" pitchFamily="18" charset="-120"/>
              </a:rPr>
              <a:t> </a:t>
            </a:r>
            <a:r>
              <a:rPr lang="en-US" altLang="zh-TW" sz="2100" dirty="0">
                <a:solidFill>
                  <a:srgbClr val="C00000"/>
                </a:solidFill>
                <a:latin typeface="Tw Cen MT" panose="020B0602020104020603" pitchFamily="34" charset="0"/>
                <a:ea typeface="新細明體" panose="02020500000000000000" pitchFamily="18" charset="-120"/>
              </a:rPr>
              <a:t>bits</a:t>
            </a:r>
            <a:r>
              <a:rPr lang="en-US" altLang="zh-TW" sz="2100" dirty="0">
                <a:latin typeface="Tw Cen MT" panose="020B0602020104020603" pitchFamily="34" charset="0"/>
                <a:ea typeface="新細明體" panose="02020500000000000000" pitchFamily="18" charset="-120"/>
              </a:rPr>
              <a:t> in 3</a:t>
            </a:r>
            <a:r>
              <a:rPr lang="en-US" altLang="zh-TW" sz="2100" baseline="30000" dirty="0">
                <a:latin typeface="Tw Cen MT" panose="020B0602020104020603" pitchFamily="34" charset="0"/>
                <a:ea typeface="新細明體" panose="02020500000000000000" pitchFamily="18" charset="-120"/>
              </a:rPr>
              <a:t>rd</a:t>
            </a:r>
            <a:r>
              <a:rPr lang="en-US" altLang="zh-TW" sz="2100" dirty="0">
                <a:latin typeface="Tw Cen MT" panose="020B0602020104020603" pitchFamily="34" charset="0"/>
                <a:ea typeface="新細明體" panose="02020500000000000000" pitchFamily="18" charset="-120"/>
              </a:rPr>
              <a:t> Byte(left most bit from Host ID) from right</a:t>
            </a:r>
            <a:endParaRPr lang="zh-TW" altLang="zh-TW" sz="2100" dirty="0">
              <a:latin typeface="Tw Cen MT" panose="020B0602020104020603" pitchFamily="34" charset="0"/>
              <a:ea typeface="新細明體" panose="02020500000000000000" pitchFamily="18" charset="-120"/>
            </a:endParaRPr>
          </a:p>
        </p:txBody>
      </p:sp>
      <p:sp>
        <p:nvSpPr>
          <p:cNvPr id="136207" name="Rectangle 3">
            <a:extLst>
              <a:ext uri="{FF2B5EF4-FFF2-40B4-BE49-F238E27FC236}">
                <a16:creationId xmlns:a16="http://schemas.microsoft.com/office/drawing/2014/main" id="{B5EAFA5C-1D64-4E60-9AAE-838E124104E1}"/>
              </a:ext>
            </a:extLst>
          </p:cNvPr>
          <p:cNvSpPr>
            <a:spLocks noChangeArrowheads="1"/>
          </p:cNvSpPr>
          <p:nvPr/>
        </p:nvSpPr>
        <p:spPr bwMode="auto">
          <a:xfrm>
            <a:off x="3124200" y="685800"/>
            <a:ext cx="434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a:solidFill>
                  <a:srgbClr val="C00000"/>
                </a:solidFill>
                <a:ea typeface="新細明體" panose="02020500000000000000" pitchFamily="18" charset="-120"/>
              </a:rPr>
              <a:t>141.     14.      0.       0</a:t>
            </a:r>
            <a:endParaRPr lang="en-US" altLang="en-US" sz="2800">
              <a:solidFill>
                <a:srgbClr val="C00000"/>
              </a:solidFill>
            </a:endParaRPr>
          </a:p>
        </p:txBody>
      </p:sp>
      <p:sp>
        <p:nvSpPr>
          <p:cNvPr id="136208" name="Rectangular Callout 1">
            <a:extLst>
              <a:ext uri="{FF2B5EF4-FFF2-40B4-BE49-F238E27FC236}">
                <a16:creationId xmlns:a16="http://schemas.microsoft.com/office/drawing/2014/main" id="{BFA8E902-567C-4B5F-81E4-2B32038F2DF3}"/>
              </a:ext>
            </a:extLst>
          </p:cNvPr>
          <p:cNvSpPr>
            <a:spLocks noChangeArrowheads="1"/>
          </p:cNvSpPr>
          <p:nvPr/>
        </p:nvSpPr>
        <p:spPr bwMode="auto">
          <a:xfrm>
            <a:off x="8024813" y="1125538"/>
            <a:ext cx="1119187" cy="1447800"/>
          </a:xfrm>
          <a:prstGeom prst="wedgeRectCallout">
            <a:avLst>
              <a:gd name="adj1" fmla="val -210486"/>
              <a:gd name="adj2" fmla="val 3994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If ‘</a:t>
            </a:r>
            <a:r>
              <a:rPr lang="en-US" altLang="en-US">
                <a:solidFill>
                  <a:srgbClr val="C80404"/>
                </a:solidFill>
              </a:rPr>
              <a:t>x</a:t>
            </a:r>
            <a:r>
              <a:rPr lang="en-US" altLang="en-US"/>
              <a:t>’ bits are used then </a:t>
            </a:r>
            <a:r>
              <a:rPr lang="en-US" altLang="en-US">
                <a:solidFill>
                  <a:srgbClr val="C00000"/>
                </a:solidFill>
              </a:rPr>
              <a:t>2</a:t>
            </a:r>
            <a:r>
              <a:rPr lang="en-US" altLang="en-US" baseline="30000">
                <a:solidFill>
                  <a:srgbClr val="C00000"/>
                </a:solidFill>
              </a:rPr>
              <a:t>x</a:t>
            </a:r>
            <a:r>
              <a:rPr lang="en-US" altLang="en-US"/>
              <a:t> Subnets</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a:extLst>
              <a:ext uri="{FF2B5EF4-FFF2-40B4-BE49-F238E27FC236}">
                <a16:creationId xmlns:a16="http://schemas.microsoft.com/office/drawing/2014/main" id="{2273862E-CAB0-48A9-8C5E-CB3A564C0178}"/>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3" name="Rectangle 4">
            <a:extLst>
              <a:ext uri="{FF2B5EF4-FFF2-40B4-BE49-F238E27FC236}">
                <a16:creationId xmlns:a16="http://schemas.microsoft.com/office/drawing/2014/main" id="{347C7EA2-6C48-4D8F-91AE-22185AB07F6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4" name="Rectangle 5">
            <a:extLst>
              <a:ext uri="{FF2B5EF4-FFF2-40B4-BE49-F238E27FC236}">
                <a16:creationId xmlns:a16="http://schemas.microsoft.com/office/drawing/2014/main" id="{4F35C11F-55CA-4A5E-9210-1FF9607C184A}"/>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5" name="Rectangle 6">
            <a:extLst>
              <a:ext uri="{FF2B5EF4-FFF2-40B4-BE49-F238E27FC236}">
                <a16:creationId xmlns:a16="http://schemas.microsoft.com/office/drawing/2014/main" id="{410B36DC-6910-4692-980C-32FBCB3930C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6" name="Rectangle 7">
            <a:extLst>
              <a:ext uri="{FF2B5EF4-FFF2-40B4-BE49-F238E27FC236}">
                <a16:creationId xmlns:a16="http://schemas.microsoft.com/office/drawing/2014/main" id="{29202DCC-C4F4-4730-8ED3-66AAA68B364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7" name="Rectangle 8">
            <a:extLst>
              <a:ext uri="{FF2B5EF4-FFF2-40B4-BE49-F238E27FC236}">
                <a16:creationId xmlns:a16="http://schemas.microsoft.com/office/drawing/2014/main" id="{BD4CC65B-964B-449A-B743-6537BE2D8A1D}"/>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8" name="Rectangle 9">
            <a:extLst>
              <a:ext uri="{FF2B5EF4-FFF2-40B4-BE49-F238E27FC236}">
                <a16:creationId xmlns:a16="http://schemas.microsoft.com/office/drawing/2014/main" id="{2AFADD31-508C-4394-8C72-A4DAF2F9144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38249" name="Rectangle 5">
            <a:extLst>
              <a:ext uri="{FF2B5EF4-FFF2-40B4-BE49-F238E27FC236}">
                <a16:creationId xmlns:a16="http://schemas.microsoft.com/office/drawing/2014/main" id="{C452095D-3F6F-4593-B52C-ABEA8DCAD86B}"/>
              </a:ext>
            </a:extLst>
          </p:cNvPr>
          <p:cNvSpPr>
            <a:spLocks noChangeArrowheads="1"/>
          </p:cNvSpPr>
          <p:nvPr/>
        </p:nvSpPr>
        <p:spPr bwMode="auto">
          <a:xfrm>
            <a:off x="1346200" y="681038"/>
            <a:ext cx="78517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a:t>To create 2 subnets – </a:t>
            </a:r>
          </a:p>
          <a:p>
            <a:r>
              <a:rPr lang="en-US" altLang="en-US" sz="1600"/>
              <a:t>we have to use 1 rightmost bit of  host id (right most 1 bit of 3</a:t>
            </a:r>
            <a:r>
              <a:rPr lang="en-US" altLang="en-US" sz="1600" baseline="30000"/>
              <a:t>rd</a:t>
            </a:r>
            <a:r>
              <a:rPr lang="en-US" altLang="en-US" sz="1600"/>
              <a:t> Byte)</a:t>
            </a:r>
          </a:p>
        </p:txBody>
      </p:sp>
      <p:sp>
        <p:nvSpPr>
          <p:cNvPr id="138250" name="Rectangle 6">
            <a:extLst>
              <a:ext uri="{FF2B5EF4-FFF2-40B4-BE49-F238E27FC236}">
                <a16:creationId xmlns:a16="http://schemas.microsoft.com/office/drawing/2014/main" id="{EDA85EE2-7F34-4F8D-9BC4-52DA81E6A42C}"/>
              </a:ext>
            </a:extLst>
          </p:cNvPr>
          <p:cNvSpPr>
            <a:spLocks noChangeArrowheads="1"/>
          </p:cNvSpPr>
          <p:nvPr/>
        </p:nvSpPr>
        <p:spPr bwMode="auto">
          <a:xfrm>
            <a:off x="912813" y="5518150"/>
            <a:ext cx="70866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4000"/>
              </a:lnSpc>
            </a:pPr>
            <a:r>
              <a:rPr lang="en-US" altLang="en-US" b="0" dirty="0"/>
              <a:t>Number of Host Addresses </a:t>
            </a:r>
            <a:r>
              <a:rPr lang="en-US" altLang="en-US" dirty="0"/>
              <a:t>without subnet </a:t>
            </a:r>
            <a:r>
              <a:rPr lang="en-US" altLang="en-US" b="0" dirty="0"/>
              <a:t>= 256*256 =</a:t>
            </a:r>
            <a:r>
              <a:rPr lang="en-US" altLang="en-US" dirty="0"/>
              <a:t>65536</a:t>
            </a:r>
          </a:p>
          <a:p>
            <a:pPr>
              <a:lnSpc>
                <a:spcPct val="114000"/>
              </a:lnSpc>
            </a:pPr>
            <a:r>
              <a:rPr lang="en-US" altLang="en-US" b="0" dirty="0"/>
              <a:t>Number of Addresses in </a:t>
            </a:r>
            <a:r>
              <a:rPr lang="en-US" altLang="en-US" dirty="0"/>
              <a:t>Subnet-1</a:t>
            </a:r>
            <a:r>
              <a:rPr lang="en-US" altLang="en-US" b="0" dirty="0"/>
              <a:t> =128*256 = </a:t>
            </a:r>
            <a:r>
              <a:rPr lang="en-US" altLang="en-US" dirty="0"/>
              <a:t>32768</a:t>
            </a:r>
          </a:p>
          <a:p>
            <a:pPr>
              <a:lnSpc>
                <a:spcPct val="114000"/>
              </a:lnSpc>
              <a:spcBef>
                <a:spcPct val="30000"/>
              </a:spcBef>
            </a:pPr>
            <a:r>
              <a:rPr lang="en-US" altLang="en-US" b="0" dirty="0"/>
              <a:t>Number of Addresses in </a:t>
            </a:r>
            <a:r>
              <a:rPr lang="en-US" altLang="en-US" dirty="0"/>
              <a:t>Subnet-2</a:t>
            </a:r>
            <a:r>
              <a:rPr lang="en-US" altLang="en-US" b="0" dirty="0"/>
              <a:t> =128*256 = </a:t>
            </a:r>
            <a:r>
              <a:rPr lang="en-US" altLang="en-US" dirty="0"/>
              <a:t>32768</a:t>
            </a:r>
          </a:p>
        </p:txBody>
      </p:sp>
      <p:grpSp>
        <p:nvGrpSpPr>
          <p:cNvPr id="138251" name="Group 8">
            <a:extLst>
              <a:ext uri="{FF2B5EF4-FFF2-40B4-BE49-F238E27FC236}">
                <a16:creationId xmlns:a16="http://schemas.microsoft.com/office/drawing/2014/main" id="{F09039A7-7D0E-4F14-874E-24C4A9FE387D}"/>
              </a:ext>
            </a:extLst>
          </p:cNvPr>
          <p:cNvGrpSpPr>
            <a:grpSpLocks/>
          </p:cNvGrpSpPr>
          <p:nvPr/>
        </p:nvGrpSpPr>
        <p:grpSpPr bwMode="auto">
          <a:xfrm>
            <a:off x="307975" y="1574800"/>
            <a:ext cx="2605088" cy="3546475"/>
            <a:chOff x="59967" y="1763044"/>
            <a:chExt cx="2605447" cy="3238355"/>
          </a:xfrm>
        </p:grpSpPr>
        <p:sp>
          <p:nvSpPr>
            <p:cNvPr id="138253" name="Rectangle 2">
              <a:extLst>
                <a:ext uri="{FF2B5EF4-FFF2-40B4-BE49-F238E27FC236}">
                  <a16:creationId xmlns:a16="http://schemas.microsoft.com/office/drawing/2014/main" id="{B29CFFF8-D56A-44B3-9C06-91C4FD0EF5DB}"/>
                </a:ext>
              </a:extLst>
            </p:cNvPr>
            <p:cNvSpPr>
              <a:spLocks noChangeArrowheads="1"/>
            </p:cNvSpPr>
            <p:nvPr/>
          </p:nvSpPr>
          <p:spPr bwMode="auto">
            <a:xfrm>
              <a:off x="59967" y="1763044"/>
              <a:ext cx="23022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400"/>
                <a:t>Given Network Address</a:t>
              </a:r>
            </a:p>
          </p:txBody>
        </p:sp>
        <p:sp>
          <p:nvSpPr>
            <p:cNvPr id="138254" name="Rectangle 3">
              <a:extLst>
                <a:ext uri="{FF2B5EF4-FFF2-40B4-BE49-F238E27FC236}">
                  <a16:creationId xmlns:a16="http://schemas.microsoft.com/office/drawing/2014/main" id="{54101A73-2DEA-43EE-9646-C951852CA4C3}"/>
                </a:ext>
              </a:extLst>
            </p:cNvPr>
            <p:cNvSpPr>
              <a:spLocks noChangeArrowheads="1"/>
            </p:cNvSpPr>
            <p:nvPr/>
          </p:nvSpPr>
          <p:spPr bwMode="auto">
            <a:xfrm>
              <a:off x="912813" y="2262745"/>
              <a:ext cx="1752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400">
                  <a:solidFill>
                    <a:srgbClr val="C00000"/>
                  </a:solidFill>
                </a:rPr>
                <a:t>Sub Net-1</a:t>
              </a:r>
            </a:p>
          </p:txBody>
        </p:sp>
        <p:sp>
          <p:nvSpPr>
            <p:cNvPr id="138255" name="Rectangle 4">
              <a:extLst>
                <a:ext uri="{FF2B5EF4-FFF2-40B4-BE49-F238E27FC236}">
                  <a16:creationId xmlns:a16="http://schemas.microsoft.com/office/drawing/2014/main" id="{E70F7DD5-D57F-41E7-91F1-7ACE80AFB881}"/>
                </a:ext>
              </a:extLst>
            </p:cNvPr>
            <p:cNvSpPr>
              <a:spLocks noChangeArrowheads="1"/>
            </p:cNvSpPr>
            <p:nvPr/>
          </p:nvSpPr>
          <p:spPr bwMode="auto">
            <a:xfrm>
              <a:off x="1405724" y="2608478"/>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1</a:t>
              </a:r>
              <a:r>
                <a:rPr lang="en-US" altLang="en-US" sz="1200" baseline="30000">
                  <a:solidFill>
                    <a:srgbClr val="C00000"/>
                  </a:solidFill>
                </a:rPr>
                <a:t>st</a:t>
              </a:r>
              <a:r>
                <a:rPr lang="en-US" altLang="en-US" sz="1200">
                  <a:solidFill>
                    <a:srgbClr val="C00000"/>
                  </a:solidFill>
                </a:rPr>
                <a:t> Address</a:t>
              </a:r>
            </a:p>
          </p:txBody>
        </p:sp>
        <p:sp>
          <p:nvSpPr>
            <p:cNvPr id="138256" name="Rectangle 15">
              <a:extLst>
                <a:ext uri="{FF2B5EF4-FFF2-40B4-BE49-F238E27FC236}">
                  <a16:creationId xmlns:a16="http://schemas.microsoft.com/office/drawing/2014/main" id="{123F6BB3-E9ED-4CF3-B790-0A29840D9D70}"/>
                </a:ext>
              </a:extLst>
            </p:cNvPr>
            <p:cNvSpPr>
              <a:spLocks noChangeArrowheads="1"/>
            </p:cNvSpPr>
            <p:nvPr/>
          </p:nvSpPr>
          <p:spPr bwMode="auto">
            <a:xfrm>
              <a:off x="1277483" y="3273405"/>
              <a:ext cx="11657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Last Address</a:t>
              </a:r>
            </a:p>
          </p:txBody>
        </p:sp>
        <p:sp>
          <p:nvSpPr>
            <p:cNvPr id="138257" name="Rectangle 16">
              <a:extLst>
                <a:ext uri="{FF2B5EF4-FFF2-40B4-BE49-F238E27FC236}">
                  <a16:creationId xmlns:a16="http://schemas.microsoft.com/office/drawing/2014/main" id="{9460E836-149F-409E-B6CD-0F13998FA1EA}"/>
                </a:ext>
              </a:extLst>
            </p:cNvPr>
            <p:cNvSpPr>
              <a:spLocks noChangeArrowheads="1"/>
            </p:cNvSpPr>
            <p:nvPr/>
          </p:nvSpPr>
          <p:spPr bwMode="auto">
            <a:xfrm>
              <a:off x="912812" y="3799833"/>
              <a:ext cx="1752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400">
                  <a:solidFill>
                    <a:srgbClr val="00B050"/>
                  </a:solidFill>
                </a:rPr>
                <a:t>Sub Net-2</a:t>
              </a:r>
            </a:p>
          </p:txBody>
        </p:sp>
        <p:sp>
          <p:nvSpPr>
            <p:cNvPr id="138258" name="Rectangle 17">
              <a:extLst>
                <a:ext uri="{FF2B5EF4-FFF2-40B4-BE49-F238E27FC236}">
                  <a16:creationId xmlns:a16="http://schemas.microsoft.com/office/drawing/2014/main" id="{1CFA93B4-0BA2-4ECC-BD73-51CC71508F93}"/>
                </a:ext>
              </a:extLst>
            </p:cNvPr>
            <p:cNvSpPr>
              <a:spLocks noChangeArrowheads="1"/>
            </p:cNvSpPr>
            <p:nvPr/>
          </p:nvSpPr>
          <p:spPr bwMode="auto">
            <a:xfrm>
              <a:off x="1365231" y="4058140"/>
              <a:ext cx="10374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00B050"/>
                  </a:solidFill>
                </a:rPr>
                <a:t>1</a:t>
              </a:r>
              <a:r>
                <a:rPr lang="en-US" altLang="en-US" sz="1200" baseline="30000">
                  <a:solidFill>
                    <a:srgbClr val="00B050"/>
                  </a:solidFill>
                </a:rPr>
                <a:t>st</a:t>
              </a:r>
              <a:r>
                <a:rPr lang="en-US" altLang="en-US" sz="1200">
                  <a:solidFill>
                    <a:srgbClr val="00B050"/>
                  </a:solidFill>
                </a:rPr>
                <a:t> Address</a:t>
              </a:r>
            </a:p>
          </p:txBody>
        </p:sp>
        <p:sp>
          <p:nvSpPr>
            <p:cNvPr id="138259" name="Rectangle 18">
              <a:extLst>
                <a:ext uri="{FF2B5EF4-FFF2-40B4-BE49-F238E27FC236}">
                  <a16:creationId xmlns:a16="http://schemas.microsoft.com/office/drawing/2014/main" id="{A7ED435E-8032-4BFA-BE4E-AA40347DB4A8}"/>
                </a:ext>
              </a:extLst>
            </p:cNvPr>
            <p:cNvSpPr>
              <a:spLocks noChangeArrowheads="1"/>
            </p:cNvSpPr>
            <p:nvPr/>
          </p:nvSpPr>
          <p:spPr bwMode="auto">
            <a:xfrm>
              <a:off x="1272696" y="4724400"/>
              <a:ext cx="11657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00B050"/>
                  </a:solidFill>
                </a:rPr>
                <a:t>Last Address</a:t>
              </a:r>
            </a:p>
          </p:txBody>
        </p:sp>
      </p:grpSp>
      <p:pic>
        <p:nvPicPr>
          <p:cNvPr id="138252" name="Picture 1">
            <a:extLst>
              <a:ext uri="{FF2B5EF4-FFF2-40B4-BE49-F238E27FC236}">
                <a16:creationId xmlns:a16="http://schemas.microsoft.com/office/drawing/2014/main" id="{070DC65B-E951-4F78-92A9-E776DD6DA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1475" y="1382713"/>
            <a:ext cx="6003925"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a:extLst>
              <a:ext uri="{FF2B5EF4-FFF2-40B4-BE49-F238E27FC236}">
                <a16:creationId xmlns:a16="http://schemas.microsoft.com/office/drawing/2014/main" id="{B8022020-9D8D-439D-B940-AF66253E8E1E}"/>
              </a:ext>
            </a:extLst>
          </p:cNvPr>
          <p:cNvSpPr>
            <a:spLocks noChangeArrowheads="1"/>
          </p:cNvSpPr>
          <p:nvPr/>
        </p:nvSpPr>
        <p:spPr bwMode="auto">
          <a:xfrm>
            <a:off x="381000" y="-76200"/>
            <a:ext cx="85344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4000"/>
              </a:lnSpc>
            </a:pPr>
            <a:r>
              <a:rPr lang="en-US" altLang="en-US" sz="2000">
                <a:solidFill>
                  <a:srgbClr val="C80404"/>
                </a:solidFill>
                <a:latin typeface="Sitka Text" panose="02000505000000020004" pitchFamily="2" charset="0"/>
              </a:rPr>
              <a:t>To Create 4 subnets-</a:t>
            </a:r>
            <a:endParaRPr lang="en-US" altLang="en-US">
              <a:solidFill>
                <a:srgbClr val="C80404"/>
              </a:solidFill>
              <a:latin typeface="Sitka Text" panose="02000505000000020004" pitchFamily="2" charset="0"/>
            </a:endParaRPr>
          </a:p>
          <a:p>
            <a:pPr>
              <a:lnSpc>
                <a:spcPct val="114000"/>
              </a:lnSpc>
            </a:pPr>
            <a:r>
              <a:rPr lang="en-US" altLang="en-US" b="0">
                <a:latin typeface="Sitka Text" panose="02000505000000020004" pitchFamily="2" charset="0"/>
              </a:rPr>
              <a:t>	We need 2 right most bits from 3</a:t>
            </a:r>
            <a:r>
              <a:rPr lang="en-US" altLang="en-US" b="0" baseline="30000">
                <a:latin typeface="Sitka Text" panose="02000505000000020004" pitchFamily="2" charset="0"/>
              </a:rPr>
              <a:t>rd</a:t>
            </a:r>
            <a:r>
              <a:rPr lang="en-US" altLang="en-US" b="0">
                <a:latin typeface="Sitka Text" panose="02000505000000020004" pitchFamily="2" charset="0"/>
              </a:rPr>
              <a:t> byte of the given address (Class B, host id is 3</a:t>
            </a:r>
            <a:r>
              <a:rPr lang="en-US" altLang="en-US" b="0" baseline="30000">
                <a:latin typeface="Sitka Text" panose="02000505000000020004" pitchFamily="2" charset="0"/>
              </a:rPr>
              <a:t>rd</a:t>
            </a:r>
            <a:r>
              <a:rPr lang="en-US" altLang="en-US" b="0">
                <a:latin typeface="Sitka Text" panose="02000505000000020004" pitchFamily="2" charset="0"/>
              </a:rPr>
              <a:t> &amp; 4</a:t>
            </a:r>
            <a:r>
              <a:rPr lang="en-US" altLang="en-US" b="0" baseline="30000">
                <a:latin typeface="Sitka Text" panose="02000505000000020004" pitchFamily="2" charset="0"/>
              </a:rPr>
              <a:t>th</a:t>
            </a:r>
            <a:r>
              <a:rPr lang="en-US" altLang="en-US" b="0">
                <a:latin typeface="Sitka Text" panose="02000505000000020004" pitchFamily="2" charset="0"/>
              </a:rPr>
              <a:t> Bytes)</a:t>
            </a:r>
          </a:p>
        </p:txBody>
      </p:sp>
      <p:sp>
        <p:nvSpPr>
          <p:cNvPr id="140291" name="Rectangle 4">
            <a:extLst>
              <a:ext uri="{FF2B5EF4-FFF2-40B4-BE49-F238E27FC236}">
                <a16:creationId xmlns:a16="http://schemas.microsoft.com/office/drawing/2014/main" id="{95FDD44C-E909-407A-9395-94899554678E}"/>
              </a:ext>
            </a:extLst>
          </p:cNvPr>
          <p:cNvSpPr>
            <a:spLocks noChangeArrowheads="1"/>
          </p:cNvSpPr>
          <p:nvPr/>
        </p:nvSpPr>
        <p:spPr bwMode="auto">
          <a:xfrm>
            <a:off x="762000" y="6324600"/>
            <a:ext cx="8153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b="0"/>
              <a:t>See the addresses of Subnets created in the </a:t>
            </a:r>
            <a:r>
              <a:rPr lang="en-US" altLang="en-US" sz="1600" b="0">
                <a:hlinkClick r:id="rId3" action="ppaction://hlinksldjump"/>
              </a:rPr>
              <a:t>Previous slide</a:t>
            </a:r>
            <a:endParaRPr lang="en-US" altLang="en-US" sz="1600" b="0"/>
          </a:p>
        </p:txBody>
      </p:sp>
      <p:sp>
        <p:nvSpPr>
          <p:cNvPr id="140292" name="Right Brace 1">
            <a:extLst>
              <a:ext uri="{FF2B5EF4-FFF2-40B4-BE49-F238E27FC236}">
                <a16:creationId xmlns:a16="http://schemas.microsoft.com/office/drawing/2014/main" id="{78B87A17-3308-44EE-9F4B-84559EF03D76}"/>
              </a:ext>
            </a:extLst>
          </p:cNvPr>
          <p:cNvSpPr>
            <a:spLocks/>
          </p:cNvSpPr>
          <p:nvPr/>
        </p:nvSpPr>
        <p:spPr bwMode="auto">
          <a:xfrm>
            <a:off x="8458200" y="1600200"/>
            <a:ext cx="228600" cy="990600"/>
          </a:xfrm>
          <a:prstGeom prst="rightBrace">
            <a:avLst>
              <a:gd name="adj1" fmla="val 8326"/>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140293" name="Right Brace 2">
            <a:extLst>
              <a:ext uri="{FF2B5EF4-FFF2-40B4-BE49-F238E27FC236}">
                <a16:creationId xmlns:a16="http://schemas.microsoft.com/office/drawing/2014/main" id="{1F33C646-C80D-4A21-B58D-63D827618D69}"/>
              </a:ext>
            </a:extLst>
          </p:cNvPr>
          <p:cNvSpPr>
            <a:spLocks/>
          </p:cNvSpPr>
          <p:nvPr/>
        </p:nvSpPr>
        <p:spPr bwMode="auto">
          <a:xfrm>
            <a:off x="8420100" y="2895600"/>
            <a:ext cx="266700" cy="990600"/>
          </a:xfrm>
          <a:prstGeom prst="rightBrace">
            <a:avLst>
              <a:gd name="adj1" fmla="val 834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140294" name="Right Brace 6">
            <a:extLst>
              <a:ext uri="{FF2B5EF4-FFF2-40B4-BE49-F238E27FC236}">
                <a16:creationId xmlns:a16="http://schemas.microsoft.com/office/drawing/2014/main" id="{E341AF2B-55D2-4F72-AE6E-EBF295FEB033}"/>
              </a:ext>
            </a:extLst>
          </p:cNvPr>
          <p:cNvSpPr>
            <a:spLocks/>
          </p:cNvSpPr>
          <p:nvPr/>
        </p:nvSpPr>
        <p:spPr bwMode="auto">
          <a:xfrm>
            <a:off x="8420100" y="4038600"/>
            <a:ext cx="266700" cy="990600"/>
          </a:xfrm>
          <a:prstGeom prst="rightBrace">
            <a:avLst>
              <a:gd name="adj1" fmla="val 8340"/>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140295" name="Right Brace 7">
            <a:extLst>
              <a:ext uri="{FF2B5EF4-FFF2-40B4-BE49-F238E27FC236}">
                <a16:creationId xmlns:a16="http://schemas.microsoft.com/office/drawing/2014/main" id="{E7CA9468-AED7-411C-B6E9-C26FA2F5E0E5}"/>
              </a:ext>
            </a:extLst>
          </p:cNvPr>
          <p:cNvSpPr>
            <a:spLocks/>
          </p:cNvSpPr>
          <p:nvPr/>
        </p:nvSpPr>
        <p:spPr bwMode="auto">
          <a:xfrm>
            <a:off x="8382000" y="5181600"/>
            <a:ext cx="304800" cy="990600"/>
          </a:xfrm>
          <a:prstGeom prst="rightBrace">
            <a:avLst>
              <a:gd name="adj1" fmla="val 8336"/>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pic>
        <p:nvPicPr>
          <p:cNvPr id="140296" name="Picture 1">
            <a:extLst>
              <a:ext uri="{FF2B5EF4-FFF2-40B4-BE49-F238E27FC236}">
                <a16:creationId xmlns:a16="http://schemas.microsoft.com/office/drawing/2014/main" id="{FAC165A3-1A0F-40BE-ABAA-4BA14305FF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14400"/>
            <a:ext cx="81962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1">
            <a:extLst>
              <a:ext uri="{FF2B5EF4-FFF2-40B4-BE49-F238E27FC236}">
                <a16:creationId xmlns:a16="http://schemas.microsoft.com/office/drawing/2014/main" id="{40A89A14-DF92-44E4-875C-45D43E15F7FB}"/>
              </a:ext>
            </a:extLst>
          </p:cNvPr>
          <p:cNvSpPr>
            <a:spLocks noGrp="1"/>
          </p:cNvSpPr>
          <p:nvPr>
            <p:ph type="ftr" sz="quarter" idx="10"/>
          </p:nvPr>
        </p:nvSpPr>
        <p:spPr>
          <a:xfrm>
            <a:off x="0" y="6335713"/>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2339" name="Slide Number Placeholder 2">
            <a:extLst>
              <a:ext uri="{FF2B5EF4-FFF2-40B4-BE49-F238E27FC236}">
                <a16:creationId xmlns:a16="http://schemas.microsoft.com/office/drawing/2014/main" id="{97CB8940-BD92-41BF-A7CD-148CF6C39CD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53A5780-79BD-431D-8BD0-6167007CAEB6}" type="slidenum">
              <a:rPr lang="en-US" altLang="zh-TW" b="0" smtClean="0"/>
              <a:pPr/>
              <a:t>69</a:t>
            </a:fld>
            <a:endParaRPr lang="en-US" altLang="zh-TW" b="0"/>
          </a:p>
        </p:txBody>
      </p:sp>
      <p:pic>
        <p:nvPicPr>
          <p:cNvPr id="142340" name="Picture 10">
            <a:extLst>
              <a:ext uri="{FF2B5EF4-FFF2-40B4-BE49-F238E27FC236}">
                <a16:creationId xmlns:a16="http://schemas.microsoft.com/office/drawing/2014/main" id="{4255D076-2E62-474D-BB28-D6C997BE4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09600"/>
            <a:ext cx="7129463"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41" name="Rectangle 4">
            <a:extLst>
              <a:ext uri="{FF2B5EF4-FFF2-40B4-BE49-F238E27FC236}">
                <a16:creationId xmlns:a16="http://schemas.microsoft.com/office/drawing/2014/main" id="{A6F8DED5-C195-4A99-8AEC-4F694F0C8053}"/>
              </a:ext>
            </a:extLst>
          </p:cNvPr>
          <p:cNvSpPr>
            <a:spLocks noChangeArrowheads="1"/>
          </p:cNvSpPr>
          <p:nvPr/>
        </p:nvSpPr>
        <p:spPr bwMode="auto">
          <a:xfrm>
            <a:off x="2362200" y="157163"/>
            <a:ext cx="37673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solidFill>
                  <a:srgbClr val="C00000"/>
                </a:solidFill>
                <a:latin typeface="Sitka Text" panose="02000505000000020004" pitchFamily="2" charset="0"/>
              </a:rPr>
              <a:t>The Subnets looks as below-</a:t>
            </a:r>
          </a:p>
        </p:txBody>
      </p:sp>
      <p:sp>
        <p:nvSpPr>
          <p:cNvPr id="142342" name="Rectangle 5">
            <a:extLst>
              <a:ext uri="{FF2B5EF4-FFF2-40B4-BE49-F238E27FC236}">
                <a16:creationId xmlns:a16="http://schemas.microsoft.com/office/drawing/2014/main" id="{BFD737DF-038E-4140-BA58-93481BE35805}"/>
              </a:ext>
            </a:extLst>
          </p:cNvPr>
          <p:cNvSpPr>
            <a:spLocks noChangeArrowheads="1"/>
          </p:cNvSpPr>
          <p:nvPr/>
        </p:nvSpPr>
        <p:spPr bwMode="auto">
          <a:xfrm>
            <a:off x="1066800" y="5338763"/>
            <a:ext cx="7772400"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dirty="0">
                <a:latin typeface="Sitka Text" panose="02000505000000020004" pitchFamily="2" charset="0"/>
                <a:cs typeface="Segoe UI Light" panose="020B0502040204020203" pitchFamily="34" charset="0"/>
              </a:rPr>
              <a:t>How the packet is routed to a particular Subnet ?</a:t>
            </a:r>
          </a:p>
          <a:p>
            <a:pPr>
              <a:lnSpc>
                <a:spcPct val="120000"/>
              </a:lnSpc>
            </a:pPr>
            <a:r>
              <a:rPr lang="en-US" altLang="en-US" dirty="0">
                <a:latin typeface="Sitka Text" panose="02000505000000020004" pitchFamily="2" charset="0"/>
                <a:cs typeface="Segoe UI Light" panose="020B0502040204020203" pitchFamily="34" charset="0"/>
              </a:rPr>
              <a:t>In other words-</a:t>
            </a:r>
          </a:p>
          <a:p>
            <a:pPr>
              <a:lnSpc>
                <a:spcPct val="120000"/>
              </a:lnSpc>
            </a:pPr>
            <a:r>
              <a:rPr lang="en-US" altLang="en-US" dirty="0">
                <a:latin typeface="Sitka Text" panose="02000505000000020004" pitchFamily="2" charset="0"/>
                <a:cs typeface="Segoe UI Light" panose="020B0502040204020203" pitchFamily="34" charset="0"/>
              </a:rPr>
              <a:t>       How </a:t>
            </a:r>
            <a:r>
              <a:rPr lang="en-US" altLang="en-US" dirty="0">
                <a:solidFill>
                  <a:srgbClr val="C00000"/>
                </a:solidFill>
                <a:latin typeface="Sitka Text" panose="02000505000000020004" pitchFamily="2" charset="0"/>
                <a:cs typeface="Segoe UI Light" panose="020B0502040204020203" pitchFamily="34" charset="0"/>
              </a:rPr>
              <a:t>site-router</a:t>
            </a:r>
            <a:r>
              <a:rPr lang="en-US" altLang="en-US" dirty="0">
                <a:latin typeface="Sitka Text" panose="02000505000000020004" pitchFamily="2" charset="0"/>
                <a:cs typeface="Segoe UI Light" panose="020B0502040204020203" pitchFamily="34" charset="0"/>
              </a:rPr>
              <a:t> identifies each of subnets?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頁尾版面配置區 1">
            <a:extLst>
              <a:ext uri="{FF2B5EF4-FFF2-40B4-BE49-F238E27FC236}">
                <a16:creationId xmlns:a16="http://schemas.microsoft.com/office/drawing/2014/main" id="{3BF0ED91-7B1A-4C21-9B39-84947D07EAF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7" name="投影片編號版面配置區 2">
            <a:extLst>
              <a:ext uri="{FF2B5EF4-FFF2-40B4-BE49-F238E27FC236}">
                <a16:creationId xmlns:a16="http://schemas.microsoft.com/office/drawing/2014/main" id="{E339F557-7C31-4B85-AC8E-404A32AFD90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B9B9CF-91B0-476B-BF39-D495F66E116E}" type="slidenum">
              <a:rPr lang="en-US" altLang="zh-TW" b="0" smtClean="0"/>
              <a:pPr/>
              <a:t>7</a:t>
            </a:fld>
            <a:endParaRPr lang="en-US" altLang="zh-TW" b="0"/>
          </a:p>
        </p:txBody>
      </p:sp>
      <p:sp>
        <p:nvSpPr>
          <p:cNvPr id="16388" name="Rectangle 2">
            <a:extLst>
              <a:ext uri="{FF2B5EF4-FFF2-40B4-BE49-F238E27FC236}">
                <a16:creationId xmlns:a16="http://schemas.microsoft.com/office/drawing/2014/main" id="{60928497-8DBC-47FD-A6B1-CB39494B586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9" name="Rectangle 3">
            <a:extLst>
              <a:ext uri="{FF2B5EF4-FFF2-40B4-BE49-F238E27FC236}">
                <a16:creationId xmlns:a16="http://schemas.microsoft.com/office/drawing/2014/main" id="{1E8B81C6-96E9-40F1-A343-6D003E33C5D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0" name="Rectangle 4">
            <a:extLst>
              <a:ext uri="{FF2B5EF4-FFF2-40B4-BE49-F238E27FC236}">
                <a16:creationId xmlns:a16="http://schemas.microsoft.com/office/drawing/2014/main" id="{15042372-47AA-4720-B0E8-B51C7A51679D}"/>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1" name="Rectangle 5">
            <a:extLst>
              <a:ext uri="{FF2B5EF4-FFF2-40B4-BE49-F238E27FC236}">
                <a16:creationId xmlns:a16="http://schemas.microsoft.com/office/drawing/2014/main" id="{C81687D6-8F61-4DCE-9843-6A616ACDBAD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2" name="Rectangle 6">
            <a:extLst>
              <a:ext uri="{FF2B5EF4-FFF2-40B4-BE49-F238E27FC236}">
                <a16:creationId xmlns:a16="http://schemas.microsoft.com/office/drawing/2014/main" id="{58B73A6A-C97E-45BE-BAB5-95B0E519B9C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3" name="Rectangle 7">
            <a:extLst>
              <a:ext uri="{FF2B5EF4-FFF2-40B4-BE49-F238E27FC236}">
                <a16:creationId xmlns:a16="http://schemas.microsoft.com/office/drawing/2014/main" id="{4E7F98B0-2560-456A-B9E3-6EC989CC36A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94" name="Rectangle 8">
            <a:extLst>
              <a:ext uri="{FF2B5EF4-FFF2-40B4-BE49-F238E27FC236}">
                <a16:creationId xmlns:a16="http://schemas.microsoft.com/office/drawing/2014/main" id="{9BF01ED7-1A1C-469E-BF55-E0C5B3435A9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40041" name="Line 9">
            <a:extLst>
              <a:ext uri="{FF2B5EF4-FFF2-40B4-BE49-F238E27FC236}">
                <a16:creationId xmlns:a16="http://schemas.microsoft.com/office/drawing/2014/main" id="{BC1B2F16-E302-4D0A-934E-DC34EF7FBC45}"/>
              </a:ext>
            </a:extLst>
          </p:cNvPr>
          <p:cNvSpPr>
            <a:spLocks noChangeShapeType="1"/>
          </p:cNvSpPr>
          <p:nvPr/>
        </p:nvSpPr>
        <p:spPr bwMode="auto">
          <a:xfrm>
            <a:off x="609600" y="2057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0042" name="Line 10">
            <a:extLst>
              <a:ext uri="{FF2B5EF4-FFF2-40B4-BE49-F238E27FC236}">
                <a16:creationId xmlns:a16="http://schemas.microsoft.com/office/drawing/2014/main" id="{D887913A-14B2-42AC-842F-384B2D37E4A3}"/>
              </a:ext>
            </a:extLst>
          </p:cNvPr>
          <p:cNvSpPr>
            <a:spLocks noChangeShapeType="1"/>
          </p:cNvSpPr>
          <p:nvPr/>
        </p:nvSpPr>
        <p:spPr bwMode="auto">
          <a:xfrm>
            <a:off x="609600" y="3276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0043" name="Rectangle 11">
            <a:extLst>
              <a:ext uri="{FF2B5EF4-FFF2-40B4-BE49-F238E27FC236}">
                <a16:creationId xmlns:a16="http://schemas.microsoft.com/office/drawing/2014/main" id="{99FFAA36-22A2-4A37-8EEE-71006743F19D}"/>
              </a:ext>
            </a:extLst>
          </p:cNvPr>
          <p:cNvSpPr>
            <a:spLocks noChangeArrowheads="1"/>
          </p:cNvSpPr>
          <p:nvPr/>
        </p:nvSpPr>
        <p:spPr bwMode="auto">
          <a:xfrm>
            <a:off x="647700" y="21494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a:t>
            </a:r>
            <a:r>
              <a:rPr lang="en-US" altLang="zh-TW" sz="3200" i="1" u="sng">
                <a:solidFill>
                  <a:schemeClr val="bg1"/>
                </a:solidFill>
                <a:latin typeface="Arial" panose="020B0604020202020204" pitchFamily="34" charset="0"/>
                <a:ea typeface="新細明體" panose="02020500000000000000" pitchFamily="18" charset="-120"/>
              </a:rPr>
              <a:t>address space </a:t>
            </a:r>
            <a:r>
              <a:rPr lang="en-US" altLang="zh-TW" sz="3200" i="1">
                <a:solidFill>
                  <a:schemeClr val="bg1"/>
                </a:solidFill>
                <a:latin typeface="Arial" panose="020B0604020202020204" pitchFamily="34" charset="0"/>
                <a:ea typeface="新細明體" panose="02020500000000000000" pitchFamily="18" charset="-120"/>
              </a:rPr>
              <a:t>of IPv4 is </a:t>
            </a:r>
            <a:br>
              <a:rPr lang="en-US" altLang="zh-TW" sz="3200" i="1">
                <a:solidFill>
                  <a:schemeClr val="bg1"/>
                </a:solidFill>
                <a:latin typeface="Arial" panose="020B0604020202020204" pitchFamily="34" charset="0"/>
                <a:ea typeface="新細明體" panose="02020500000000000000" pitchFamily="18" charset="-120"/>
              </a:rPr>
            </a:br>
            <a:r>
              <a:rPr lang="en-US" altLang="zh-TW" sz="3200" i="1">
                <a:solidFill>
                  <a:srgbClr val="FFFF00"/>
                </a:solidFill>
                <a:latin typeface="Arial" panose="020B0604020202020204" pitchFamily="34" charset="0"/>
                <a:ea typeface="新細明體" panose="02020500000000000000" pitchFamily="18" charset="-120"/>
              </a:rPr>
              <a:t>2</a:t>
            </a:r>
            <a:r>
              <a:rPr lang="en-US" altLang="zh-TW" sz="3200" i="1" baseline="30000">
                <a:solidFill>
                  <a:srgbClr val="FFFF00"/>
                </a:solidFill>
                <a:latin typeface="Arial" panose="020B0604020202020204" pitchFamily="34" charset="0"/>
                <a:ea typeface="新細明體" panose="02020500000000000000" pitchFamily="18" charset="-120"/>
              </a:rPr>
              <a:t>32</a:t>
            </a:r>
            <a:r>
              <a:rPr lang="en-US" altLang="zh-TW" sz="3200" i="1">
                <a:solidFill>
                  <a:srgbClr val="FFFF00"/>
                </a:solidFill>
                <a:latin typeface="Arial" panose="020B0604020202020204" pitchFamily="34" charset="0"/>
                <a:ea typeface="新細明體" panose="02020500000000000000" pitchFamily="18" charset="-120"/>
              </a:rPr>
              <a:t> or 4,294,967,296</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40044" name="Group 12">
            <a:extLst>
              <a:ext uri="{FF2B5EF4-FFF2-40B4-BE49-F238E27FC236}">
                <a16:creationId xmlns:a16="http://schemas.microsoft.com/office/drawing/2014/main" id="{83392A8E-8C25-449A-B22C-218430D96723}"/>
              </a:ext>
            </a:extLst>
          </p:cNvPr>
          <p:cNvGrpSpPr>
            <a:grpSpLocks/>
          </p:cNvGrpSpPr>
          <p:nvPr/>
        </p:nvGrpSpPr>
        <p:grpSpPr bwMode="auto">
          <a:xfrm>
            <a:off x="609600" y="1371600"/>
            <a:ext cx="1143000" cy="566738"/>
            <a:chOff x="1200" y="1248"/>
            <a:chExt cx="720" cy="357"/>
          </a:xfrm>
        </p:grpSpPr>
        <p:pic>
          <p:nvPicPr>
            <p:cNvPr id="16406" name="Picture 13">
              <a:extLst>
                <a:ext uri="{FF2B5EF4-FFF2-40B4-BE49-F238E27FC236}">
                  <a16:creationId xmlns:a16="http://schemas.microsoft.com/office/drawing/2014/main" id="{ED1E608C-9FF0-4787-A9A7-033BB677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7" name="Text Box 14">
              <a:extLst>
                <a:ext uri="{FF2B5EF4-FFF2-40B4-BE49-F238E27FC236}">
                  <a16:creationId xmlns:a16="http://schemas.microsoft.com/office/drawing/2014/main" id="{464051DF-5CB2-42A7-9B6F-7AB227DA56CA}"/>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940047" name="Line 15">
            <a:extLst>
              <a:ext uri="{FF2B5EF4-FFF2-40B4-BE49-F238E27FC236}">
                <a16:creationId xmlns:a16="http://schemas.microsoft.com/office/drawing/2014/main" id="{CB9A95E6-56CE-4DC0-AD85-615544B73C74}"/>
              </a:ext>
            </a:extLst>
          </p:cNvPr>
          <p:cNvSpPr>
            <a:spLocks noChangeShapeType="1"/>
          </p:cNvSpPr>
          <p:nvPr/>
        </p:nvSpPr>
        <p:spPr bwMode="auto">
          <a:xfrm>
            <a:off x="6858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0048" name="Line 16">
            <a:extLst>
              <a:ext uri="{FF2B5EF4-FFF2-40B4-BE49-F238E27FC236}">
                <a16:creationId xmlns:a16="http://schemas.microsoft.com/office/drawing/2014/main" id="{6348701D-EB93-4E18-813F-98A14A928744}"/>
              </a:ext>
            </a:extLst>
          </p:cNvPr>
          <p:cNvSpPr>
            <a:spLocks noChangeShapeType="1"/>
          </p:cNvSpPr>
          <p:nvPr/>
        </p:nvSpPr>
        <p:spPr bwMode="auto">
          <a:xfrm>
            <a:off x="685800" y="5638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40049" name="Rectangle 17">
            <a:extLst>
              <a:ext uri="{FF2B5EF4-FFF2-40B4-BE49-F238E27FC236}">
                <a16:creationId xmlns:a16="http://schemas.microsoft.com/office/drawing/2014/main" id="{5BA4A841-E38C-40C1-9E3D-28F1A8987987}"/>
              </a:ext>
            </a:extLst>
          </p:cNvPr>
          <p:cNvSpPr>
            <a:spLocks noChangeArrowheads="1"/>
          </p:cNvSpPr>
          <p:nvPr/>
        </p:nvSpPr>
        <p:spPr bwMode="auto">
          <a:xfrm>
            <a:off x="723900" y="4511675"/>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Numbers in base 2, 16, and 256 are discussed in Book at </a:t>
            </a:r>
            <a:r>
              <a:rPr lang="en-US" altLang="zh-TW" sz="3200" i="1">
                <a:solidFill>
                  <a:srgbClr val="FFFF00"/>
                </a:solidFill>
                <a:latin typeface="Arial" panose="020B0604020202020204" pitchFamily="34" charset="0"/>
                <a:ea typeface="新細明體" panose="02020500000000000000" pitchFamily="18" charset="-120"/>
              </a:rPr>
              <a:t>Appendix B</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40050" name="Group 18">
            <a:extLst>
              <a:ext uri="{FF2B5EF4-FFF2-40B4-BE49-F238E27FC236}">
                <a16:creationId xmlns:a16="http://schemas.microsoft.com/office/drawing/2014/main" id="{5B7AC097-FB40-42F5-9617-A2CB6957CDE4}"/>
              </a:ext>
            </a:extLst>
          </p:cNvPr>
          <p:cNvGrpSpPr>
            <a:grpSpLocks/>
          </p:cNvGrpSpPr>
          <p:nvPr/>
        </p:nvGrpSpPr>
        <p:grpSpPr bwMode="auto">
          <a:xfrm>
            <a:off x="685800" y="3657600"/>
            <a:ext cx="1143000" cy="566738"/>
            <a:chOff x="1200" y="1248"/>
            <a:chExt cx="720" cy="357"/>
          </a:xfrm>
        </p:grpSpPr>
        <p:pic>
          <p:nvPicPr>
            <p:cNvPr id="16404" name="Picture 19">
              <a:extLst>
                <a:ext uri="{FF2B5EF4-FFF2-40B4-BE49-F238E27FC236}">
                  <a16:creationId xmlns:a16="http://schemas.microsoft.com/office/drawing/2014/main" id="{C1F08209-7E17-4814-8859-D3C5A251F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405" name="Text Box 20">
              <a:extLst>
                <a:ext uri="{FF2B5EF4-FFF2-40B4-BE49-F238E27FC236}">
                  <a16:creationId xmlns:a16="http://schemas.microsoft.com/office/drawing/2014/main" id="{41D08D6D-8B2A-43F5-A2C3-788716EFE5DB}"/>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16403" name="Rectangle 1">
            <a:extLst>
              <a:ext uri="{FF2B5EF4-FFF2-40B4-BE49-F238E27FC236}">
                <a16:creationId xmlns:a16="http://schemas.microsoft.com/office/drawing/2014/main" id="{894BCB6D-0688-49E6-87FC-3719AD502199}"/>
              </a:ext>
            </a:extLst>
          </p:cNvPr>
          <p:cNvSpPr>
            <a:spLocks noChangeArrowheads="1"/>
          </p:cNvSpPr>
          <p:nvPr/>
        </p:nvSpPr>
        <p:spPr bwMode="auto">
          <a:xfrm>
            <a:off x="3090863" y="3332163"/>
            <a:ext cx="357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FF0000"/>
                </a:solidFill>
                <a:latin typeface="Times New Roman" panose="02020603050405020304" pitchFamily="18" charset="0"/>
              </a:rPr>
              <a:t>more than four billion</a:t>
            </a:r>
            <a:endParaRPr lang="en-US" altLang="en-US" sz="280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00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940044"/>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3" presetClass="entr" presetSubtype="0" fill="hold" nodeType="clickEffect">
                                  <p:stCondLst>
                                    <p:cond delay="0"/>
                                  </p:stCondLst>
                                  <p:childTnLst>
                                    <p:set>
                                      <p:cBhvr>
                                        <p:cTn id="14" dur="1" fill="hold">
                                          <p:stCondLst>
                                            <p:cond delay="0"/>
                                          </p:stCondLst>
                                        </p:cTn>
                                        <p:tgtEl>
                                          <p:spTgt spid="940041"/>
                                        </p:tgtEl>
                                        <p:attrNameLst>
                                          <p:attrName>style.visibility</p:attrName>
                                        </p:attrNameLst>
                                      </p:cBhvr>
                                      <p:to>
                                        <p:strVal val="visible"/>
                                      </p:to>
                                    </p:set>
                                    <p:anim calcmode="lin" valueType="num">
                                      <p:cBhvr>
                                        <p:cTn id="15" dur="500" fill="hold"/>
                                        <p:tgtEl>
                                          <p:spTgt spid="940041"/>
                                        </p:tgtEl>
                                        <p:attrNameLst>
                                          <p:attrName>ppt_w</p:attrName>
                                        </p:attrNameLst>
                                      </p:cBhvr>
                                      <p:tavLst>
                                        <p:tav tm="0">
                                          <p:val>
                                            <p:fltVal val="0"/>
                                          </p:val>
                                        </p:tav>
                                        <p:tav tm="100000">
                                          <p:val>
                                            <p:strVal val="#ppt_w"/>
                                          </p:val>
                                        </p:tav>
                                      </p:tavLst>
                                    </p:anim>
                                    <p:anim calcmode="lin" valueType="num">
                                      <p:cBhvr>
                                        <p:cTn id="16" dur="500" fill="hold"/>
                                        <p:tgtEl>
                                          <p:spTgt spid="940041"/>
                                        </p:tgtEl>
                                        <p:attrNameLst>
                                          <p:attrName>ppt_h</p:attrName>
                                        </p:attrNameLst>
                                      </p:cBhvr>
                                      <p:tavLst>
                                        <p:tav tm="0">
                                          <p:val>
                                            <p:fltVal val="0"/>
                                          </p:val>
                                        </p:tav>
                                        <p:tav tm="100000">
                                          <p:val>
                                            <p:strVal val="#ppt_h"/>
                                          </p:val>
                                        </p:tav>
                                      </p:tavLst>
                                    </p:anim>
                                    <p:animEffect transition="in" filter="fade">
                                      <p:cBhvr>
                                        <p:cTn id="17" dur="500"/>
                                        <p:tgtEl>
                                          <p:spTgt spid="940041"/>
                                        </p:tgtEl>
                                      </p:cBhvr>
                                    </p:animEffect>
                                  </p:childTnLst>
                                </p:cTn>
                              </p:par>
                              <p:par>
                                <p:cTn id="18" presetID="53" presetClass="entr" presetSubtype="0" fill="hold" nodeType="withEffect">
                                  <p:stCondLst>
                                    <p:cond delay="0"/>
                                  </p:stCondLst>
                                  <p:childTnLst>
                                    <p:set>
                                      <p:cBhvr>
                                        <p:cTn id="19" dur="1" fill="hold">
                                          <p:stCondLst>
                                            <p:cond delay="0"/>
                                          </p:stCondLst>
                                        </p:cTn>
                                        <p:tgtEl>
                                          <p:spTgt spid="940042"/>
                                        </p:tgtEl>
                                        <p:attrNameLst>
                                          <p:attrName>style.visibility</p:attrName>
                                        </p:attrNameLst>
                                      </p:cBhvr>
                                      <p:to>
                                        <p:strVal val="visible"/>
                                      </p:to>
                                    </p:set>
                                    <p:anim calcmode="lin" valueType="num">
                                      <p:cBhvr>
                                        <p:cTn id="20" dur="500" fill="hold"/>
                                        <p:tgtEl>
                                          <p:spTgt spid="940042"/>
                                        </p:tgtEl>
                                        <p:attrNameLst>
                                          <p:attrName>ppt_w</p:attrName>
                                        </p:attrNameLst>
                                      </p:cBhvr>
                                      <p:tavLst>
                                        <p:tav tm="0">
                                          <p:val>
                                            <p:fltVal val="0"/>
                                          </p:val>
                                        </p:tav>
                                        <p:tav tm="100000">
                                          <p:val>
                                            <p:strVal val="#ppt_w"/>
                                          </p:val>
                                        </p:tav>
                                      </p:tavLst>
                                    </p:anim>
                                    <p:anim calcmode="lin" valueType="num">
                                      <p:cBhvr>
                                        <p:cTn id="21" dur="500" fill="hold"/>
                                        <p:tgtEl>
                                          <p:spTgt spid="940042"/>
                                        </p:tgtEl>
                                        <p:attrNameLst>
                                          <p:attrName>ppt_h</p:attrName>
                                        </p:attrNameLst>
                                      </p:cBhvr>
                                      <p:tavLst>
                                        <p:tav tm="0">
                                          <p:val>
                                            <p:fltVal val="0"/>
                                          </p:val>
                                        </p:tav>
                                        <p:tav tm="100000">
                                          <p:val>
                                            <p:strVal val="#ppt_h"/>
                                          </p:val>
                                        </p:tav>
                                      </p:tavLst>
                                    </p:anim>
                                    <p:animEffect transition="in" filter="fade">
                                      <p:cBhvr>
                                        <p:cTn id="22" dur="500"/>
                                        <p:tgtEl>
                                          <p:spTgt spid="940042"/>
                                        </p:tgtEl>
                                      </p:cBhvr>
                                    </p:animEffect>
                                  </p:childTnLst>
                                </p:cTn>
                              </p:par>
                              <p:par>
                                <p:cTn id="23" presetID="53" presetClass="entr" presetSubtype="0" fill="hold" grpId="0" nodeType="withEffect">
                                  <p:stCondLst>
                                    <p:cond delay="0"/>
                                  </p:stCondLst>
                                  <p:childTnLst>
                                    <p:set>
                                      <p:cBhvr>
                                        <p:cTn id="24" dur="1" fill="hold">
                                          <p:stCondLst>
                                            <p:cond delay="0"/>
                                          </p:stCondLst>
                                        </p:cTn>
                                        <p:tgtEl>
                                          <p:spTgt spid="940043"/>
                                        </p:tgtEl>
                                        <p:attrNameLst>
                                          <p:attrName>style.visibility</p:attrName>
                                        </p:attrNameLst>
                                      </p:cBhvr>
                                      <p:to>
                                        <p:strVal val="visible"/>
                                      </p:to>
                                    </p:set>
                                    <p:anim calcmode="lin" valueType="num">
                                      <p:cBhvr>
                                        <p:cTn id="25" dur="500" fill="hold"/>
                                        <p:tgtEl>
                                          <p:spTgt spid="940043"/>
                                        </p:tgtEl>
                                        <p:attrNameLst>
                                          <p:attrName>ppt_w</p:attrName>
                                        </p:attrNameLst>
                                      </p:cBhvr>
                                      <p:tavLst>
                                        <p:tav tm="0">
                                          <p:val>
                                            <p:fltVal val="0"/>
                                          </p:val>
                                        </p:tav>
                                        <p:tav tm="100000">
                                          <p:val>
                                            <p:strVal val="#ppt_w"/>
                                          </p:val>
                                        </p:tav>
                                      </p:tavLst>
                                    </p:anim>
                                    <p:anim calcmode="lin" valueType="num">
                                      <p:cBhvr>
                                        <p:cTn id="26" dur="500" fill="hold"/>
                                        <p:tgtEl>
                                          <p:spTgt spid="940043"/>
                                        </p:tgtEl>
                                        <p:attrNameLst>
                                          <p:attrName>ppt_h</p:attrName>
                                        </p:attrNameLst>
                                      </p:cBhvr>
                                      <p:tavLst>
                                        <p:tav tm="0">
                                          <p:val>
                                            <p:fltVal val="0"/>
                                          </p:val>
                                        </p:tav>
                                        <p:tav tm="100000">
                                          <p:val>
                                            <p:strVal val="#ppt_h"/>
                                          </p:val>
                                        </p:tav>
                                      </p:tavLst>
                                    </p:anim>
                                    <p:animEffect transition="in" filter="fade">
                                      <p:cBhvr>
                                        <p:cTn id="27" dur="500"/>
                                        <p:tgtEl>
                                          <p:spTgt spid="9400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94005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940050"/>
                                        </p:tgtEl>
                                        <p:attrNameLst>
                                          <p:attrName>style.visibility</p:attrName>
                                        </p:attrNameLst>
                                      </p:cBhvr>
                                      <p:tavLst>
                                        <p:tav tm="0">
                                          <p:val>
                                            <p:strVal val="hidden"/>
                                          </p:val>
                                        </p:tav>
                                        <p:tav tm="50000">
                                          <p:val>
                                            <p:strVal val="visible"/>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53" presetClass="entr" presetSubtype="0" fill="hold" nodeType="clickEffect">
                                  <p:stCondLst>
                                    <p:cond delay="0"/>
                                  </p:stCondLst>
                                  <p:childTnLst>
                                    <p:set>
                                      <p:cBhvr>
                                        <p:cTn id="39" dur="1" fill="hold">
                                          <p:stCondLst>
                                            <p:cond delay="0"/>
                                          </p:stCondLst>
                                        </p:cTn>
                                        <p:tgtEl>
                                          <p:spTgt spid="940047"/>
                                        </p:tgtEl>
                                        <p:attrNameLst>
                                          <p:attrName>style.visibility</p:attrName>
                                        </p:attrNameLst>
                                      </p:cBhvr>
                                      <p:to>
                                        <p:strVal val="visible"/>
                                      </p:to>
                                    </p:set>
                                    <p:anim calcmode="lin" valueType="num">
                                      <p:cBhvr>
                                        <p:cTn id="40" dur="500" fill="hold"/>
                                        <p:tgtEl>
                                          <p:spTgt spid="940047"/>
                                        </p:tgtEl>
                                        <p:attrNameLst>
                                          <p:attrName>ppt_w</p:attrName>
                                        </p:attrNameLst>
                                      </p:cBhvr>
                                      <p:tavLst>
                                        <p:tav tm="0">
                                          <p:val>
                                            <p:fltVal val="0"/>
                                          </p:val>
                                        </p:tav>
                                        <p:tav tm="100000">
                                          <p:val>
                                            <p:strVal val="#ppt_w"/>
                                          </p:val>
                                        </p:tav>
                                      </p:tavLst>
                                    </p:anim>
                                    <p:anim calcmode="lin" valueType="num">
                                      <p:cBhvr>
                                        <p:cTn id="41" dur="500" fill="hold"/>
                                        <p:tgtEl>
                                          <p:spTgt spid="940047"/>
                                        </p:tgtEl>
                                        <p:attrNameLst>
                                          <p:attrName>ppt_h</p:attrName>
                                        </p:attrNameLst>
                                      </p:cBhvr>
                                      <p:tavLst>
                                        <p:tav tm="0">
                                          <p:val>
                                            <p:fltVal val="0"/>
                                          </p:val>
                                        </p:tav>
                                        <p:tav tm="100000">
                                          <p:val>
                                            <p:strVal val="#ppt_h"/>
                                          </p:val>
                                        </p:tav>
                                      </p:tavLst>
                                    </p:anim>
                                    <p:animEffect transition="in" filter="fade">
                                      <p:cBhvr>
                                        <p:cTn id="42" dur="500"/>
                                        <p:tgtEl>
                                          <p:spTgt spid="940047"/>
                                        </p:tgtEl>
                                      </p:cBhvr>
                                    </p:animEffect>
                                  </p:childTnLst>
                                </p:cTn>
                              </p:par>
                              <p:par>
                                <p:cTn id="43" presetID="53" presetClass="entr" presetSubtype="0" fill="hold" nodeType="withEffect">
                                  <p:stCondLst>
                                    <p:cond delay="0"/>
                                  </p:stCondLst>
                                  <p:childTnLst>
                                    <p:set>
                                      <p:cBhvr>
                                        <p:cTn id="44" dur="1" fill="hold">
                                          <p:stCondLst>
                                            <p:cond delay="0"/>
                                          </p:stCondLst>
                                        </p:cTn>
                                        <p:tgtEl>
                                          <p:spTgt spid="940048"/>
                                        </p:tgtEl>
                                        <p:attrNameLst>
                                          <p:attrName>style.visibility</p:attrName>
                                        </p:attrNameLst>
                                      </p:cBhvr>
                                      <p:to>
                                        <p:strVal val="visible"/>
                                      </p:to>
                                    </p:set>
                                    <p:anim calcmode="lin" valueType="num">
                                      <p:cBhvr>
                                        <p:cTn id="45" dur="500" fill="hold"/>
                                        <p:tgtEl>
                                          <p:spTgt spid="940048"/>
                                        </p:tgtEl>
                                        <p:attrNameLst>
                                          <p:attrName>ppt_w</p:attrName>
                                        </p:attrNameLst>
                                      </p:cBhvr>
                                      <p:tavLst>
                                        <p:tav tm="0">
                                          <p:val>
                                            <p:fltVal val="0"/>
                                          </p:val>
                                        </p:tav>
                                        <p:tav tm="100000">
                                          <p:val>
                                            <p:strVal val="#ppt_w"/>
                                          </p:val>
                                        </p:tav>
                                      </p:tavLst>
                                    </p:anim>
                                    <p:anim calcmode="lin" valueType="num">
                                      <p:cBhvr>
                                        <p:cTn id="46" dur="500" fill="hold"/>
                                        <p:tgtEl>
                                          <p:spTgt spid="940048"/>
                                        </p:tgtEl>
                                        <p:attrNameLst>
                                          <p:attrName>ppt_h</p:attrName>
                                        </p:attrNameLst>
                                      </p:cBhvr>
                                      <p:tavLst>
                                        <p:tav tm="0">
                                          <p:val>
                                            <p:fltVal val="0"/>
                                          </p:val>
                                        </p:tav>
                                        <p:tav tm="100000">
                                          <p:val>
                                            <p:strVal val="#ppt_h"/>
                                          </p:val>
                                        </p:tav>
                                      </p:tavLst>
                                    </p:anim>
                                    <p:animEffect transition="in" filter="fade">
                                      <p:cBhvr>
                                        <p:cTn id="47" dur="500"/>
                                        <p:tgtEl>
                                          <p:spTgt spid="940048"/>
                                        </p:tgtEl>
                                      </p:cBhvr>
                                    </p:animEffect>
                                  </p:childTnLst>
                                </p:cTn>
                              </p:par>
                              <p:par>
                                <p:cTn id="48" presetID="53" presetClass="entr" presetSubtype="0" fill="hold" grpId="0" nodeType="withEffect">
                                  <p:stCondLst>
                                    <p:cond delay="0"/>
                                  </p:stCondLst>
                                  <p:childTnLst>
                                    <p:set>
                                      <p:cBhvr>
                                        <p:cTn id="49" dur="1" fill="hold">
                                          <p:stCondLst>
                                            <p:cond delay="0"/>
                                          </p:stCondLst>
                                        </p:cTn>
                                        <p:tgtEl>
                                          <p:spTgt spid="940049"/>
                                        </p:tgtEl>
                                        <p:attrNameLst>
                                          <p:attrName>style.visibility</p:attrName>
                                        </p:attrNameLst>
                                      </p:cBhvr>
                                      <p:to>
                                        <p:strVal val="visible"/>
                                      </p:to>
                                    </p:set>
                                    <p:anim calcmode="lin" valueType="num">
                                      <p:cBhvr>
                                        <p:cTn id="50" dur="500" fill="hold"/>
                                        <p:tgtEl>
                                          <p:spTgt spid="940049"/>
                                        </p:tgtEl>
                                        <p:attrNameLst>
                                          <p:attrName>ppt_w</p:attrName>
                                        </p:attrNameLst>
                                      </p:cBhvr>
                                      <p:tavLst>
                                        <p:tav tm="0">
                                          <p:val>
                                            <p:fltVal val="0"/>
                                          </p:val>
                                        </p:tav>
                                        <p:tav tm="100000">
                                          <p:val>
                                            <p:strVal val="#ppt_w"/>
                                          </p:val>
                                        </p:tav>
                                      </p:tavLst>
                                    </p:anim>
                                    <p:anim calcmode="lin" valueType="num">
                                      <p:cBhvr>
                                        <p:cTn id="51" dur="500" fill="hold"/>
                                        <p:tgtEl>
                                          <p:spTgt spid="940049"/>
                                        </p:tgtEl>
                                        <p:attrNameLst>
                                          <p:attrName>ppt_h</p:attrName>
                                        </p:attrNameLst>
                                      </p:cBhvr>
                                      <p:tavLst>
                                        <p:tav tm="0">
                                          <p:val>
                                            <p:fltVal val="0"/>
                                          </p:val>
                                        </p:tav>
                                        <p:tav tm="100000">
                                          <p:val>
                                            <p:strVal val="#ppt_h"/>
                                          </p:val>
                                        </p:tav>
                                      </p:tavLst>
                                    </p:anim>
                                    <p:animEffect transition="in" filter="fade">
                                      <p:cBhvr>
                                        <p:cTn id="52" dur="500"/>
                                        <p:tgtEl>
                                          <p:spTgt spid="940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43" grpId="0" animBg="1"/>
      <p:bldP spid="94004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2">
            <a:extLst>
              <a:ext uri="{FF2B5EF4-FFF2-40B4-BE49-F238E27FC236}">
                <a16:creationId xmlns:a16="http://schemas.microsoft.com/office/drawing/2014/main" id="{27E1EA0A-D132-4FE8-8D15-6FEA53FBC694}"/>
              </a:ext>
            </a:extLst>
          </p:cNvPr>
          <p:cNvSpPr txBox="1">
            <a:spLocks noChangeArrowheads="1"/>
          </p:cNvSpPr>
          <p:nvPr/>
        </p:nvSpPr>
        <p:spPr bwMode="auto">
          <a:xfrm>
            <a:off x="1444625" y="58738"/>
            <a:ext cx="6858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i="1">
                <a:latin typeface="Times New Roman" panose="02020603050405020304" pitchFamily="18" charset="0"/>
              </a:rPr>
              <a:t>Comparison of a </a:t>
            </a:r>
            <a:r>
              <a:rPr lang="en-US" altLang="en-US" sz="2000" i="1">
                <a:solidFill>
                  <a:srgbClr val="F20000"/>
                </a:solidFill>
                <a:latin typeface="Times New Roman" panose="02020603050405020304" pitchFamily="18" charset="0"/>
              </a:rPr>
              <a:t>default mask </a:t>
            </a:r>
            <a:r>
              <a:rPr lang="en-US" altLang="en-US" sz="2000" i="1">
                <a:latin typeface="Times New Roman" panose="02020603050405020304" pitchFamily="18" charset="0"/>
              </a:rPr>
              <a:t>and</a:t>
            </a:r>
            <a:r>
              <a:rPr lang="en-US" altLang="en-US" sz="2000" i="1">
                <a:solidFill>
                  <a:srgbClr val="F20000"/>
                </a:solidFill>
                <a:latin typeface="Times New Roman" panose="02020603050405020304" pitchFamily="18" charset="0"/>
              </a:rPr>
              <a:t> a subnet mask</a:t>
            </a:r>
          </a:p>
        </p:txBody>
      </p:sp>
      <p:sp>
        <p:nvSpPr>
          <p:cNvPr id="144387" name="Rectangle 3">
            <a:extLst>
              <a:ext uri="{FF2B5EF4-FFF2-40B4-BE49-F238E27FC236}">
                <a16:creationId xmlns:a16="http://schemas.microsoft.com/office/drawing/2014/main" id="{2921B81C-380C-46C7-93F6-6FDB1E9C8D28}"/>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88" name="Rectangle 4">
            <a:extLst>
              <a:ext uri="{FF2B5EF4-FFF2-40B4-BE49-F238E27FC236}">
                <a16:creationId xmlns:a16="http://schemas.microsoft.com/office/drawing/2014/main" id="{30647D37-82E4-4067-A331-39B056F9E8B4}"/>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89" name="Rectangle 5">
            <a:extLst>
              <a:ext uri="{FF2B5EF4-FFF2-40B4-BE49-F238E27FC236}">
                <a16:creationId xmlns:a16="http://schemas.microsoft.com/office/drawing/2014/main" id="{9761BC4E-2C7A-4696-B16F-4F99E0202591}"/>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90" name="Rectangle 6">
            <a:extLst>
              <a:ext uri="{FF2B5EF4-FFF2-40B4-BE49-F238E27FC236}">
                <a16:creationId xmlns:a16="http://schemas.microsoft.com/office/drawing/2014/main" id="{FF8408EC-0CD9-4390-B2FE-0EE5B49653F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91" name="Rectangle 7">
            <a:extLst>
              <a:ext uri="{FF2B5EF4-FFF2-40B4-BE49-F238E27FC236}">
                <a16:creationId xmlns:a16="http://schemas.microsoft.com/office/drawing/2014/main" id="{6A3094E5-6D75-4B21-B013-6B9FE8D8437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92" name="Rectangle 8">
            <a:extLst>
              <a:ext uri="{FF2B5EF4-FFF2-40B4-BE49-F238E27FC236}">
                <a16:creationId xmlns:a16="http://schemas.microsoft.com/office/drawing/2014/main" id="{F4EE3E78-137B-4FDC-B93C-A08733123601}"/>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4393" name="Rectangle 9">
            <a:extLst>
              <a:ext uri="{FF2B5EF4-FFF2-40B4-BE49-F238E27FC236}">
                <a16:creationId xmlns:a16="http://schemas.microsoft.com/office/drawing/2014/main" id="{966A159D-F663-4A89-B771-F55A035EC6B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44394" name="Picture 10">
            <a:extLst>
              <a:ext uri="{FF2B5EF4-FFF2-40B4-BE49-F238E27FC236}">
                <a16:creationId xmlns:a16="http://schemas.microsoft.com/office/drawing/2014/main" id="{2DCC362E-00C9-440A-90E9-21236BECC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88" y="1000125"/>
            <a:ext cx="80279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5" name="Rectangle 1">
            <a:extLst>
              <a:ext uri="{FF2B5EF4-FFF2-40B4-BE49-F238E27FC236}">
                <a16:creationId xmlns:a16="http://schemas.microsoft.com/office/drawing/2014/main" id="{9CA1B334-E6E6-4C00-AC9C-78F7E8273E33}"/>
              </a:ext>
            </a:extLst>
          </p:cNvPr>
          <p:cNvSpPr>
            <a:spLocks noChangeArrowheads="1"/>
          </p:cNvSpPr>
          <p:nvPr/>
        </p:nvSpPr>
        <p:spPr bwMode="auto">
          <a:xfrm>
            <a:off x="466725" y="3103050"/>
            <a:ext cx="8448675" cy="357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002060"/>
                </a:solidFill>
                <a:latin typeface="Sitka Text" panose="02000505000000020004" pitchFamily="2" charset="0"/>
              </a:rPr>
              <a:t>3</a:t>
            </a:r>
            <a:r>
              <a:rPr lang="en-US" altLang="en-US" dirty="0">
                <a:latin typeface="Sitka Text" panose="02000505000000020004" pitchFamily="2" charset="0"/>
              </a:rPr>
              <a:t> bits are used means </a:t>
            </a:r>
            <a:r>
              <a:rPr lang="en-US" altLang="en-US" dirty="0">
                <a:solidFill>
                  <a:srgbClr val="C00000"/>
                </a:solidFill>
                <a:latin typeface="Sitka Text" panose="02000505000000020004" pitchFamily="2" charset="0"/>
              </a:rPr>
              <a:t>2</a:t>
            </a:r>
            <a:r>
              <a:rPr lang="en-US" altLang="en-US" baseline="30000" dirty="0">
                <a:solidFill>
                  <a:srgbClr val="C00000"/>
                </a:solidFill>
                <a:latin typeface="Sitka Text" panose="02000505000000020004" pitchFamily="2" charset="0"/>
              </a:rPr>
              <a:t>3</a:t>
            </a:r>
            <a:r>
              <a:rPr lang="en-US" altLang="en-US" dirty="0">
                <a:solidFill>
                  <a:srgbClr val="C00000"/>
                </a:solidFill>
                <a:latin typeface="Sitka Text" panose="02000505000000020004" pitchFamily="2" charset="0"/>
              </a:rPr>
              <a:t> = 8 </a:t>
            </a:r>
            <a:r>
              <a:rPr lang="en-US" altLang="en-US" dirty="0">
                <a:latin typeface="Sitka Text" panose="02000505000000020004" pitchFamily="2" charset="0"/>
              </a:rPr>
              <a:t>Subnets can be created.</a:t>
            </a:r>
          </a:p>
          <a:p>
            <a:pPr>
              <a:lnSpc>
                <a:spcPct val="150000"/>
              </a:lnSpc>
            </a:pPr>
            <a:r>
              <a:rPr lang="en-US" altLang="en-US" dirty="0">
                <a:solidFill>
                  <a:srgbClr val="0000FF"/>
                </a:solidFill>
                <a:latin typeface="Sitka Text" panose="02000505000000020004" pitchFamily="2" charset="0"/>
              </a:rPr>
              <a:t>s</a:t>
            </a:r>
            <a:r>
              <a:rPr lang="en-US" altLang="en-US" dirty="0">
                <a:latin typeface="Sitka Text" panose="02000505000000020004" pitchFamily="2" charset="0"/>
              </a:rPr>
              <a:t>- number of </a:t>
            </a:r>
            <a:r>
              <a:rPr lang="en-US" altLang="en-US" dirty="0">
                <a:solidFill>
                  <a:srgbClr val="0000FF"/>
                </a:solidFill>
                <a:latin typeface="Sitka Text" panose="02000505000000020004" pitchFamily="2" charset="0"/>
              </a:rPr>
              <a:t>subnets</a:t>
            </a:r>
            <a:r>
              <a:rPr lang="en-US" altLang="en-US" dirty="0">
                <a:latin typeface="Sitka Text" panose="02000505000000020004" pitchFamily="2" charset="0"/>
              </a:rPr>
              <a:t> and </a:t>
            </a:r>
          </a:p>
          <a:p>
            <a:pPr>
              <a:lnSpc>
                <a:spcPct val="150000"/>
              </a:lnSpc>
            </a:pPr>
            <a:r>
              <a:rPr lang="en-US" altLang="en-US" dirty="0">
                <a:latin typeface="Sitka Text" panose="02000505000000020004" pitchFamily="2" charset="0"/>
              </a:rPr>
              <a:t>Number of bits required = </a:t>
            </a:r>
            <a:r>
              <a:rPr lang="en-US" altLang="en-US" dirty="0">
                <a:solidFill>
                  <a:srgbClr val="C00000"/>
                </a:solidFill>
                <a:latin typeface="Sitka Text" panose="02000505000000020004" pitchFamily="2" charset="0"/>
              </a:rPr>
              <a:t>log</a:t>
            </a:r>
            <a:r>
              <a:rPr lang="en-US" altLang="en-US" baseline="-25000" dirty="0">
                <a:solidFill>
                  <a:srgbClr val="C00000"/>
                </a:solidFill>
                <a:latin typeface="Sitka Text" panose="02000505000000020004" pitchFamily="2" charset="0"/>
              </a:rPr>
              <a:t>2</a:t>
            </a:r>
            <a:r>
              <a:rPr lang="en-US" altLang="en-US" sz="2400" baseline="30000" dirty="0">
                <a:solidFill>
                  <a:srgbClr val="0000FF"/>
                </a:solidFill>
                <a:latin typeface="Sitka Text" panose="02000505000000020004" pitchFamily="2" charset="0"/>
              </a:rPr>
              <a:t>s</a:t>
            </a:r>
            <a:r>
              <a:rPr lang="en-US" altLang="en-US" baseline="30000" dirty="0">
                <a:solidFill>
                  <a:srgbClr val="00CC00"/>
                </a:solidFill>
                <a:latin typeface="Sitka Text" panose="02000505000000020004" pitchFamily="2" charset="0"/>
              </a:rPr>
              <a:t> </a:t>
            </a:r>
            <a:r>
              <a:rPr lang="en-US" altLang="en-US" dirty="0">
                <a:latin typeface="Sitka Text" panose="02000505000000020004" pitchFamily="2" charset="0"/>
              </a:rPr>
              <a:t>= </a:t>
            </a:r>
            <a:r>
              <a:rPr lang="en-US" altLang="en-US" dirty="0">
                <a:solidFill>
                  <a:srgbClr val="C00000"/>
                </a:solidFill>
                <a:latin typeface="Sitka Text" panose="02000505000000020004" pitchFamily="2" charset="0"/>
              </a:rPr>
              <a:t>log</a:t>
            </a:r>
            <a:r>
              <a:rPr lang="en-US" altLang="en-US" baseline="-25000" dirty="0">
                <a:solidFill>
                  <a:srgbClr val="C00000"/>
                </a:solidFill>
                <a:latin typeface="Sitka Text" panose="02000505000000020004" pitchFamily="2" charset="0"/>
              </a:rPr>
              <a:t>2</a:t>
            </a:r>
            <a:r>
              <a:rPr lang="en-US" altLang="en-US" baseline="30000" dirty="0">
                <a:solidFill>
                  <a:srgbClr val="0000FF"/>
                </a:solidFill>
                <a:latin typeface="Sitka Text" panose="02000505000000020004" pitchFamily="2" charset="0"/>
              </a:rPr>
              <a:t>8</a:t>
            </a:r>
            <a:r>
              <a:rPr lang="en-US" altLang="en-US" dirty="0">
                <a:solidFill>
                  <a:srgbClr val="0000FF"/>
                </a:solidFill>
                <a:latin typeface="Sitka Text" panose="02000505000000020004" pitchFamily="2" charset="0"/>
              </a:rPr>
              <a:t> </a:t>
            </a:r>
            <a:r>
              <a:rPr lang="en-US" altLang="en-US" dirty="0">
                <a:solidFill>
                  <a:srgbClr val="00CC00"/>
                </a:solidFill>
                <a:latin typeface="Sitka Text" panose="02000505000000020004" pitchFamily="2" charset="0"/>
              </a:rPr>
              <a:t>= </a:t>
            </a:r>
            <a:r>
              <a:rPr lang="en-US" altLang="en-US" dirty="0">
                <a:latin typeface="Sitka Text" panose="02000505000000020004" pitchFamily="2" charset="0"/>
              </a:rPr>
              <a:t>3  bits</a:t>
            </a:r>
          </a:p>
          <a:p>
            <a:pPr>
              <a:lnSpc>
                <a:spcPct val="150000"/>
              </a:lnSpc>
            </a:pPr>
            <a:r>
              <a:rPr lang="en-US" altLang="en-US" dirty="0">
                <a:latin typeface="Sitka Text" panose="02000505000000020004" pitchFamily="2" charset="0"/>
              </a:rPr>
              <a:t>If Given Address Block is  Class B </a:t>
            </a:r>
            <a:r>
              <a:rPr lang="en-US" altLang="en-US" sz="1400" dirty="0">
                <a:latin typeface="Sitka Text" panose="02000505000000020004" pitchFamily="2" charset="0"/>
              </a:rPr>
              <a:t>(</a:t>
            </a:r>
            <a:r>
              <a:rPr lang="en-US" altLang="en-US" sz="1400" dirty="0" err="1">
                <a:latin typeface="Sitka Text" panose="02000505000000020004" pitchFamily="2" charset="0"/>
              </a:rPr>
              <a:t>netid</a:t>
            </a:r>
            <a:r>
              <a:rPr lang="en-US" altLang="en-US" sz="1400" dirty="0">
                <a:latin typeface="Sitka Text" panose="02000505000000020004" pitchFamily="2" charset="0"/>
              </a:rPr>
              <a:t>=</a:t>
            </a:r>
            <a:r>
              <a:rPr lang="en-US" altLang="en-US" dirty="0">
                <a:latin typeface="Sitka Text" panose="02000505000000020004" pitchFamily="2" charset="0"/>
              </a:rPr>
              <a:t>n</a:t>
            </a:r>
            <a:r>
              <a:rPr lang="en-US" altLang="en-US" sz="1400" dirty="0">
                <a:latin typeface="Sitka Text" panose="02000505000000020004" pitchFamily="2" charset="0"/>
              </a:rPr>
              <a:t>=16)</a:t>
            </a:r>
            <a:r>
              <a:rPr lang="en-US" altLang="en-US" dirty="0">
                <a:latin typeface="Sitka Text" panose="02000505000000020004" pitchFamily="2" charset="0"/>
              </a:rPr>
              <a:t> , then </a:t>
            </a:r>
          </a:p>
          <a:p>
            <a:pPr>
              <a:lnSpc>
                <a:spcPct val="150000"/>
              </a:lnSpc>
            </a:pPr>
            <a:r>
              <a:rPr lang="en-US" altLang="en-US" dirty="0">
                <a:latin typeface="Sitka Text" panose="02000505000000020004" pitchFamily="2" charset="0"/>
              </a:rPr>
              <a:t>Total bits Required=</a:t>
            </a:r>
            <a:r>
              <a:rPr lang="en-US" altLang="en-US" sz="2500" dirty="0" err="1">
                <a:latin typeface="Sitka Text" panose="02000505000000020004" pitchFamily="2" charset="0"/>
              </a:rPr>
              <a:t>n</a:t>
            </a:r>
            <a:r>
              <a:rPr lang="en-US" altLang="en-US" sz="2500" baseline="-25000" dirty="0" err="1">
                <a:latin typeface="Sitka Text" panose="02000505000000020004" pitchFamily="2" charset="0"/>
              </a:rPr>
              <a:t>sub</a:t>
            </a:r>
            <a:r>
              <a:rPr lang="en-US" altLang="en-US" sz="2500" dirty="0">
                <a:latin typeface="Sitka Text" panose="02000505000000020004" pitchFamily="2" charset="0"/>
              </a:rPr>
              <a:t>=</a:t>
            </a:r>
            <a:r>
              <a:rPr lang="en-US" altLang="en-US" sz="2500" dirty="0">
                <a:solidFill>
                  <a:srgbClr val="FF0000"/>
                </a:solidFill>
                <a:latin typeface="Sitka Text" panose="02000505000000020004" pitchFamily="2" charset="0"/>
              </a:rPr>
              <a:t>n</a:t>
            </a:r>
            <a:r>
              <a:rPr lang="en-US" altLang="en-US" sz="2500" dirty="0">
                <a:latin typeface="Sitka Text" panose="02000505000000020004" pitchFamily="2" charset="0"/>
              </a:rPr>
              <a:t>+</a:t>
            </a:r>
            <a:r>
              <a:rPr lang="en-US" altLang="en-US" sz="2500" dirty="0">
                <a:solidFill>
                  <a:srgbClr val="C00000"/>
                </a:solidFill>
                <a:latin typeface="Sitka Text" panose="02000505000000020004" pitchFamily="2" charset="0"/>
              </a:rPr>
              <a:t>log</a:t>
            </a:r>
            <a:r>
              <a:rPr lang="en-US" altLang="en-US" sz="2500" baseline="-25000" dirty="0">
                <a:solidFill>
                  <a:srgbClr val="C00000"/>
                </a:solidFill>
                <a:latin typeface="Sitka Text" panose="02000505000000020004" pitchFamily="2" charset="0"/>
              </a:rPr>
              <a:t>2</a:t>
            </a:r>
            <a:r>
              <a:rPr lang="en-US" altLang="en-US" sz="2500" baseline="30000" dirty="0">
                <a:solidFill>
                  <a:srgbClr val="3333CC"/>
                </a:solidFill>
                <a:latin typeface="Sitka Text" panose="02000505000000020004" pitchFamily="2" charset="0"/>
              </a:rPr>
              <a:t>s</a:t>
            </a:r>
            <a:r>
              <a:rPr lang="en-US" altLang="en-US" baseline="30000" dirty="0">
                <a:solidFill>
                  <a:srgbClr val="00CC00"/>
                </a:solidFill>
                <a:latin typeface="Sitka Text" panose="02000505000000020004" pitchFamily="2" charset="0"/>
              </a:rPr>
              <a:t>   </a:t>
            </a:r>
            <a:r>
              <a:rPr lang="en-US" altLang="en-US" dirty="0">
                <a:latin typeface="Sitka Text" panose="02000505000000020004" pitchFamily="2" charset="0"/>
              </a:rPr>
              <a:t>=</a:t>
            </a:r>
            <a:r>
              <a:rPr lang="en-US" altLang="en-US" sz="2000" dirty="0">
                <a:latin typeface="Bodoni MT" panose="02070603080606020203" pitchFamily="18" charset="0"/>
              </a:rPr>
              <a:t>16+3 =</a:t>
            </a:r>
            <a:r>
              <a:rPr lang="en-US" altLang="en-US" sz="2000" dirty="0">
                <a:solidFill>
                  <a:srgbClr val="C00000"/>
                </a:solidFill>
                <a:latin typeface="Bodoni MT" panose="02070603080606020203" pitchFamily="18" charset="0"/>
              </a:rPr>
              <a:t>19 </a:t>
            </a:r>
            <a:r>
              <a:rPr lang="en-US" altLang="en-US" dirty="0">
                <a:solidFill>
                  <a:srgbClr val="C00000"/>
                </a:solidFill>
                <a:latin typeface="Sitka Text" panose="02000505000000020004" pitchFamily="2" charset="0"/>
              </a:rPr>
              <a:t>bits </a:t>
            </a:r>
            <a:r>
              <a:rPr lang="en-US" altLang="en-US" dirty="0">
                <a:latin typeface="Sitka Text" panose="02000505000000020004" pitchFamily="2" charset="0"/>
              </a:rPr>
              <a:t>for </a:t>
            </a:r>
            <a:r>
              <a:rPr lang="en-US" altLang="en-US" dirty="0">
                <a:solidFill>
                  <a:srgbClr val="C00000"/>
                </a:solidFill>
                <a:latin typeface="Sitka Text" panose="02000505000000020004" pitchFamily="2" charset="0"/>
              </a:rPr>
              <a:t>subnetid</a:t>
            </a:r>
            <a:r>
              <a:rPr lang="en-US" altLang="en-US" dirty="0">
                <a:latin typeface="Sitka Text" panose="02000505000000020004" pitchFamily="2" charset="0"/>
              </a:rPr>
              <a:t> and   </a:t>
            </a:r>
            <a:r>
              <a:rPr lang="en-US" altLang="en-US" sz="2000" dirty="0">
                <a:latin typeface="Bodoni MT" panose="02070603080606020203" pitchFamily="18" charset="0"/>
              </a:rPr>
              <a:t>32 - 19=</a:t>
            </a:r>
            <a:r>
              <a:rPr lang="en-US" altLang="en-US" sz="2000" dirty="0">
                <a:solidFill>
                  <a:srgbClr val="0000FF"/>
                </a:solidFill>
                <a:latin typeface="Bodoni MT" panose="02070603080606020203" pitchFamily="18" charset="0"/>
              </a:rPr>
              <a:t>13</a:t>
            </a:r>
            <a:r>
              <a:rPr lang="en-US" altLang="en-US" dirty="0">
                <a:solidFill>
                  <a:srgbClr val="0000FF"/>
                </a:solidFill>
                <a:latin typeface="Sitka Text" panose="02000505000000020004" pitchFamily="2" charset="0"/>
              </a:rPr>
              <a:t> bits</a:t>
            </a:r>
            <a:r>
              <a:rPr lang="en-US" altLang="en-US" dirty="0">
                <a:latin typeface="Sitka Text" panose="02000505000000020004" pitchFamily="2" charset="0"/>
              </a:rPr>
              <a:t> for </a:t>
            </a:r>
            <a:r>
              <a:rPr lang="en-US" altLang="en-US" dirty="0" err="1">
                <a:solidFill>
                  <a:srgbClr val="0000FF"/>
                </a:solidFill>
                <a:latin typeface="Sitka Text" panose="02000505000000020004" pitchFamily="2" charset="0"/>
              </a:rPr>
              <a:t>hostid</a:t>
            </a:r>
            <a:endParaRPr lang="en-US" altLang="en-US" dirty="0">
              <a:solidFill>
                <a:srgbClr val="0000FF"/>
              </a:solidFill>
              <a:latin typeface="Sitka Text" panose="02000505000000020004" pitchFamily="2" charset="0"/>
            </a:endParaRPr>
          </a:p>
          <a:p>
            <a:pPr>
              <a:lnSpc>
                <a:spcPct val="150000"/>
              </a:lnSpc>
            </a:pPr>
            <a:r>
              <a:rPr lang="en-US" altLang="en-US" dirty="0">
                <a:latin typeface="Sitka Text" panose="02000505000000020004" pitchFamily="2" charset="0"/>
              </a:rPr>
              <a:t>Therefore </a:t>
            </a:r>
            <a:r>
              <a:rPr lang="en-US" altLang="en-US" dirty="0">
                <a:solidFill>
                  <a:srgbClr val="0070C0"/>
                </a:solidFill>
                <a:latin typeface="Sitka Text" panose="02000505000000020004" pitchFamily="2" charset="0"/>
              </a:rPr>
              <a:t>subnet mask is-  </a:t>
            </a:r>
            <a:r>
              <a:rPr lang="en-US" altLang="en-US" dirty="0">
                <a:solidFill>
                  <a:srgbClr val="C00000"/>
                </a:solidFill>
                <a:latin typeface="Sitka Text" panose="02000505000000020004" pitchFamily="2" charset="0"/>
              </a:rPr>
              <a:t>Nineteen 1</a:t>
            </a:r>
            <a:r>
              <a:rPr lang="en-US" altLang="en-US" baseline="30000" dirty="0">
                <a:solidFill>
                  <a:srgbClr val="C00000"/>
                </a:solidFill>
                <a:latin typeface="Sitka Text" panose="02000505000000020004" pitchFamily="2" charset="0"/>
              </a:rPr>
              <a:t>s</a:t>
            </a:r>
            <a:r>
              <a:rPr lang="en-US" altLang="en-US" dirty="0">
                <a:solidFill>
                  <a:srgbClr val="C00000"/>
                </a:solidFill>
                <a:latin typeface="Sitka Text" panose="02000505000000020004" pitchFamily="2" charset="0"/>
              </a:rPr>
              <a:t> </a:t>
            </a:r>
            <a:r>
              <a:rPr lang="en-US" altLang="en-US" dirty="0">
                <a:latin typeface="Sitka Text" panose="02000505000000020004" pitchFamily="2" charset="0"/>
              </a:rPr>
              <a:t>&amp; remaining </a:t>
            </a:r>
            <a:r>
              <a:rPr lang="en-US" altLang="en-US" dirty="0">
                <a:solidFill>
                  <a:srgbClr val="3333CC"/>
                </a:solidFill>
                <a:latin typeface="Sitka Text" panose="02000505000000020004" pitchFamily="2" charset="0"/>
              </a:rPr>
              <a:t>Thirteen </a:t>
            </a:r>
            <a:r>
              <a:rPr lang="en-US" altLang="en-US" dirty="0">
                <a:solidFill>
                  <a:srgbClr val="3333CC"/>
                </a:solidFill>
                <a:latin typeface="Segoe UI Semibold" panose="020B0702040204020203" pitchFamily="34" charset="0"/>
                <a:cs typeface="Segoe UI Semibold" panose="020B0702040204020203" pitchFamily="34" charset="0"/>
              </a:rPr>
              <a:t>0</a:t>
            </a:r>
            <a:r>
              <a:rPr lang="en-US" altLang="en-US" baseline="30000" dirty="0">
                <a:solidFill>
                  <a:srgbClr val="3333CC"/>
                </a:solidFill>
                <a:latin typeface="Sitka Text" panose="02000505000000020004" pitchFamily="2" charset="0"/>
              </a:rPr>
              <a:t>s </a:t>
            </a:r>
          </a:p>
          <a:p>
            <a:pPr>
              <a:lnSpc>
                <a:spcPct val="150000"/>
              </a:lnSpc>
            </a:pPr>
            <a:r>
              <a:rPr lang="en-US" altLang="en-US" dirty="0">
                <a:solidFill>
                  <a:srgbClr val="C00000"/>
                </a:solidFill>
                <a:latin typeface="Bodoni MT" panose="02070603080606020203" pitchFamily="18" charset="0"/>
              </a:rPr>
              <a:t>        </a:t>
            </a:r>
            <a:r>
              <a:rPr lang="en-US" altLang="en-US" sz="2000" dirty="0">
                <a:solidFill>
                  <a:srgbClr val="C00000"/>
                </a:solidFill>
                <a:latin typeface="Bodoni MT" panose="02070603080606020203" pitchFamily="18" charset="0"/>
              </a:rPr>
              <a:t>11111111</a:t>
            </a:r>
            <a:r>
              <a:rPr lang="en-US" altLang="en-US" sz="2400" dirty="0">
                <a:solidFill>
                  <a:srgbClr val="002060"/>
                </a:solidFill>
                <a:latin typeface="Bodoni MT" panose="02070603080606020203" pitchFamily="18" charset="0"/>
              </a:rPr>
              <a:t>.</a:t>
            </a:r>
            <a:r>
              <a:rPr lang="en-US" altLang="en-US" sz="2000" dirty="0">
                <a:solidFill>
                  <a:srgbClr val="C00000"/>
                </a:solidFill>
                <a:latin typeface="Bodoni MT" panose="02070603080606020203" pitchFamily="18" charset="0"/>
              </a:rPr>
              <a:t>11111111</a:t>
            </a:r>
            <a:r>
              <a:rPr lang="en-US" altLang="en-US" sz="2400" dirty="0">
                <a:solidFill>
                  <a:srgbClr val="002060"/>
                </a:solidFill>
                <a:latin typeface="Bodoni MT" panose="02070603080606020203" pitchFamily="18" charset="0"/>
              </a:rPr>
              <a:t>.</a:t>
            </a:r>
            <a:r>
              <a:rPr lang="en-US" altLang="en-US" sz="2000" dirty="0">
                <a:solidFill>
                  <a:srgbClr val="C00000"/>
                </a:solidFill>
                <a:latin typeface="Bodoni MT" panose="02070603080606020203" pitchFamily="18" charset="0"/>
              </a:rPr>
              <a:t>111</a:t>
            </a:r>
            <a:r>
              <a:rPr lang="en-US" altLang="en-US" sz="2000" dirty="0">
                <a:solidFill>
                  <a:srgbClr val="3333CC"/>
                </a:solidFill>
                <a:latin typeface="Bodoni MT" panose="02070603080606020203" pitchFamily="18" charset="0"/>
              </a:rPr>
              <a:t>00000</a:t>
            </a:r>
            <a:r>
              <a:rPr lang="en-US" altLang="en-US" sz="2400" dirty="0">
                <a:solidFill>
                  <a:srgbClr val="3333CC"/>
                </a:solidFill>
                <a:latin typeface="Bodoni MT" panose="02070603080606020203" pitchFamily="18" charset="0"/>
              </a:rPr>
              <a:t>.</a:t>
            </a:r>
            <a:r>
              <a:rPr lang="en-US" altLang="en-US" sz="2000" dirty="0">
                <a:solidFill>
                  <a:srgbClr val="3333CC"/>
                </a:solidFill>
                <a:latin typeface="Bodoni MT" panose="02070603080606020203" pitchFamily="18" charset="0"/>
              </a:rPr>
              <a:t>00000000   </a:t>
            </a:r>
            <a:r>
              <a:rPr lang="en-US" altLang="en-US" sz="2000" dirty="0">
                <a:solidFill>
                  <a:srgbClr val="C00000"/>
                </a:solidFill>
                <a:latin typeface="Sitka Text" panose="02000505000000020004" pitchFamily="2" charset="0"/>
              </a:rPr>
              <a:t>	 </a:t>
            </a:r>
            <a:r>
              <a:rPr lang="en-US" altLang="en-US" sz="2000" dirty="0">
                <a:solidFill>
                  <a:srgbClr val="C00000"/>
                </a:solidFill>
                <a:latin typeface="Segoe UI" panose="020B0502040204020203" pitchFamily="34" charset="0"/>
                <a:cs typeface="Segoe UI" panose="020B0502040204020203" pitchFamily="34" charset="0"/>
              </a:rPr>
              <a:t>255.255.224.0</a:t>
            </a:r>
            <a:endParaRPr lang="en-US" altLang="en-US" dirty="0">
              <a:solidFill>
                <a:srgbClr val="C00000"/>
              </a:solidFill>
              <a:latin typeface="Segoe UI" panose="020B0502040204020203" pitchFamily="34" charset="0"/>
              <a:cs typeface="Segoe UI" panose="020B0502040204020203" pitchFamily="34" charset="0"/>
            </a:endParaRPr>
          </a:p>
        </p:txBody>
      </p:sp>
      <p:sp>
        <p:nvSpPr>
          <p:cNvPr id="144396" name="Rectangle 1">
            <a:extLst>
              <a:ext uri="{FF2B5EF4-FFF2-40B4-BE49-F238E27FC236}">
                <a16:creationId xmlns:a16="http://schemas.microsoft.com/office/drawing/2014/main" id="{65EA4B68-A07B-4FDF-9571-1BE91EDBEC28}"/>
              </a:ext>
            </a:extLst>
          </p:cNvPr>
          <p:cNvSpPr>
            <a:spLocks noChangeArrowheads="1"/>
          </p:cNvSpPr>
          <p:nvPr/>
        </p:nvSpPr>
        <p:spPr bwMode="auto">
          <a:xfrm>
            <a:off x="1271588" y="565150"/>
            <a:ext cx="7489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latin typeface="Sitka Text" panose="02000505000000020004" pitchFamily="2" charset="0"/>
              </a:rPr>
              <a:t>After creating Subnets, </a:t>
            </a:r>
            <a:r>
              <a:rPr lang="en-US" altLang="en-US">
                <a:solidFill>
                  <a:srgbClr val="C00000"/>
                </a:solidFill>
                <a:latin typeface="Sitka Text" panose="02000505000000020004" pitchFamily="2" charset="0"/>
              </a:rPr>
              <a:t>what is the Mask for each subnet?</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1">
            <a:extLst>
              <a:ext uri="{FF2B5EF4-FFF2-40B4-BE49-F238E27FC236}">
                <a16:creationId xmlns:a16="http://schemas.microsoft.com/office/drawing/2014/main" id="{D9EC4B15-7910-41B2-B134-75BE96E8F19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6435" name="Slide Number Placeholder 2">
            <a:extLst>
              <a:ext uri="{FF2B5EF4-FFF2-40B4-BE49-F238E27FC236}">
                <a16:creationId xmlns:a16="http://schemas.microsoft.com/office/drawing/2014/main" id="{1F374517-D312-4226-996E-2DD6CEC4DEA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64148D0-1BD2-47D6-9E7A-1B6B117CE818}" type="slidenum">
              <a:rPr lang="en-US" altLang="zh-TW" b="0" smtClean="0"/>
              <a:pPr/>
              <a:t>71</a:t>
            </a:fld>
            <a:endParaRPr lang="en-US" altLang="zh-TW" b="0"/>
          </a:p>
        </p:txBody>
      </p:sp>
      <p:sp>
        <p:nvSpPr>
          <p:cNvPr id="146436" name="Rectangle 3">
            <a:extLst>
              <a:ext uri="{FF2B5EF4-FFF2-40B4-BE49-F238E27FC236}">
                <a16:creationId xmlns:a16="http://schemas.microsoft.com/office/drawing/2014/main" id="{1F2317CF-3379-49F7-98AE-2D022C1FDB34}"/>
              </a:ext>
            </a:extLst>
          </p:cNvPr>
          <p:cNvSpPr>
            <a:spLocks noChangeArrowheads="1"/>
          </p:cNvSpPr>
          <p:nvPr/>
        </p:nvSpPr>
        <p:spPr bwMode="auto">
          <a:xfrm>
            <a:off x="152399" y="738398"/>
            <a:ext cx="8794751" cy="533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spcAft>
                <a:spcPts val="600"/>
              </a:spcAft>
            </a:pPr>
            <a:r>
              <a:rPr lang="en-US" altLang="en-US" sz="2400" b="0" dirty="0">
                <a:latin typeface="Sitka Text" panose="02000505000000020004" pitchFamily="2" charset="0"/>
              </a:rPr>
              <a:t>	Subnetting </a:t>
            </a:r>
            <a:r>
              <a:rPr lang="en-US" altLang="en-US" sz="2400" b="0" dirty="0">
                <a:solidFill>
                  <a:srgbClr val="C80404"/>
                </a:solidFill>
                <a:latin typeface="Sitka Text" panose="02000505000000020004" pitchFamily="2" charset="0"/>
              </a:rPr>
              <a:t>increases the length of the </a:t>
            </a:r>
            <a:r>
              <a:rPr lang="en-US" altLang="en-US" sz="2400" b="0" dirty="0" err="1">
                <a:solidFill>
                  <a:srgbClr val="C80404"/>
                </a:solidFill>
                <a:latin typeface="Sitka Text" panose="02000505000000020004" pitchFamily="2" charset="0"/>
              </a:rPr>
              <a:t>netid</a:t>
            </a:r>
            <a:r>
              <a:rPr lang="en-US" altLang="en-US" sz="2400" b="0" dirty="0">
                <a:solidFill>
                  <a:srgbClr val="C80404"/>
                </a:solidFill>
                <a:latin typeface="Sitka Text" panose="02000505000000020004" pitchFamily="2" charset="0"/>
              </a:rPr>
              <a:t> </a:t>
            </a:r>
            <a:r>
              <a:rPr lang="en-US" altLang="en-US" sz="2400" b="0" dirty="0">
                <a:latin typeface="Sitka Text" panose="02000505000000020004" pitchFamily="2" charset="0"/>
              </a:rPr>
              <a:t>and </a:t>
            </a:r>
            <a:r>
              <a:rPr lang="en-US" altLang="en-US" sz="2400" b="0" dirty="0">
                <a:solidFill>
                  <a:srgbClr val="C80404"/>
                </a:solidFill>
                <a:latin typeface="Sitka Text" panose="02000505000000020004" pitchFamily="2" charset="0"/>
              </a:rPr>
              <a:t>decreases</a:t>
            </a:r>
            <a:r>
              <a:rPr lang="en-US" altLang="en-US" sz="2400" b="0" dirty="0">
                <a:latin typeface="Sitka Text" panose="02000505000000020004" pitchFamily="2" charset="0"/>
              </a:rPr>
              <a:t> the </a:t>
            </a:r>
            <a:r>
              <a:rPr lang="en-US" altLang="en-US" sz="2400" b="0" dirty="0">
                <a:solidFill>
                  <a:srgbClr val="C80404"/>
                </a:solidFill>
                <a:latin typeface="Sitka Text" panose="02000505000000020004" pitchFamily="2" charset="0"/>
              </a:rPr>
              <a:t>length of </a:t>
            </a:r>
            <a:r>
              <a:rPr lang="en-US" altLang="en-US" sz="2400" b="0" dirty="0" err="1">
                <a:solidFill>
                  <a:srgbClr val="C80404"/>
                </a:solidFill>
                <a:latin typeface="Sitka Text" panose="02000505000000020004" pitchFamily="2" charset="0"/>
              </a:rPr>
              <a:t>hostid</a:t>
            </a:r>
            <a:r>
              <a:rPr lang="en-US" altLang="en-US" sz="2400" b="0" dirty="0">
                <a:latin typeface="Sitka Text" panose="02000505000000020004" pitchFamily="2" charset="0"/>
              </a:rPr>
              <a:t>.</a:t>
            </a:r>
          </a:p>
          <a:p>
            <a:pPr>
              <a:lnSpc>
                <a:spcPct val="150000"/>
              </a:lnSpc>
              <a:spcAft>
                <a:spcPts val="600"/>
              </a:spcAft>
            </a:pPr>
            <a:r>
              <a:rPr lang="en-US" altLang="en-US" sz="2400" b="0" dirty="0">
                <a:latin typeface="Sitka Text" panose="02000505000000020004" pitchFamily="2" charset="0"/>
              </a:rPr>
              <a:t>	When we divide a network to </a:t>
            </a:r>
            <a:r>
              <a:rPr lang="en-US" altLang="en-US" sz="2400" i="1" dirty="0">
                <a:solidFill>
                  <a:srgbClr val="FF0000"/>
                </a:solidFill>
                <a:latin typeface="Sitka Text" panose="02000505000000020004" pitchFamily="2" charset="0"/>
              </a:rPr>
              <a:t>s</a:t>
            </a:r>
            <a:r>
              <a:rPr lang="en-US" altLang="en-US" sz="2400" b="0" i="1" dirty="0">
                <a:latin typeface="Sitka Text" panose="02000505000000020004" pitchFamily="2" charset="0"/>
              </a:rPr>
              <a:t> </a:t>
            </a:r>
            <a:r>
              <a:rPr lang="en-US" altLang="en-US" sz="2400" b="0" dirty="0">
                <a:latin typeface="Sitka Text" panose="02000505000000020004" pitchFamily="2" charset="0"/>
              </a:rPr>
              <a:t>number of subnetworks, each of equal numbers of hosts, we can calculate the </a:t>
            </a:r>
            <a:r>
              <a:rPr lang="en-US" altLang="en-US" sz="2400" b="0" dirty="0">
                <a:solidFill>
                  <a:srgbClr val="FF0000"/>
                </a:solidFill>
                <a:latin typeface="Sitka Text" panose="02000505000000020004" pitchFamily="2" charset="0"/>
              </a:rPr>
              <a:t>subnetid</a:t>
            </a:r>
            <a:r>
              <a:rPr lang="en-US" altLang="en-US" sz="2400" b="0" dirty="0">
                <a:latin typeface="Sitka Text" panose="02000505000000020004" pitchFamily="2" charset="0"/>
              </a:rPr>
              <a:t> for each subnetwork as -</a:t>
            </a:r>
          </a:p>
          <a:p>
            <a:pPr>
              <a:spcAft>
                <a:spcPts val="600"/>
              </a:spcAft>
            </a:pPr>
            <a:r>
              <a:rPr lang="en-US" altLang="en-US" sz="2400" b="0" i="1" dirty="0">
                <a:solidFill>
                  <a:srgbClr val="F20000"/>
                </a:solidFill>
                <a:latin typeface="Sitka Text" panose="02000505000000020004" pitchFamily="2" charset="0"/>
              </a:rPr>
              <a:t>   </a:t>
            </a:r>
            <a:r>
              <a:rPr lang="en-US" altLang="en-US" sz="3200" i="1" dirty="0" err="1">
                <a:solidFill>
                  <a:srgbClr val="F20000"/>
                </a:solidFill>
                <a:latin typeface="Sitka Text" panose="02000505000000020004" pitchFamily="2" charset="0"/>
              </a:rPr>
              <a:t>n</a:t>
            </a:r>
            <a:r>
              <a:rPr lang="en-US" altLang="en-US" sz="3200" baseline="-25000" dirty="0" err="1">
                <a:solidFill>
                  <a:srgbClr val="F20000"/>
                </a:solidFill>
                <a:latin typeface="Sitka Text" panose="02000505000000020004" pitchFamily="2" charset="0"/>
              </a:rPr>
              <a:t>sub</a:t>
            </a:r>
            <a:r>
              <a:rPr lang="en-US" altLang="en-US" sz="3200" dirty="0">
                <a:solidFill>
                  <a:srgbClr val="F20000"/>
                </a:solidFill>
                <a:latin typeface="Sitka Text" panose="02000505000000020004" pitchFamily="2" charset="0"/>
              </a:rPr>
              <a:t> = </a:t>
            </a:r>
            <a:r>
              <a:rPr lang="en-US" altLang="en-US" sz="3200" i="1" dirty="0">
                <a:solidFill>
                  <a:srgbClr val="F20000"/>
                </a:solidFill>
                <a:latin typeface="Sitka Text" panose="02000505000000020004" pitchFamily="2" charset="0"/>
              </a:rPr>
              <a:t>n </a:t>
            </a:r>
            <a:r>
              <a:rPr lang="en-US" altLang="en-US" sz="3200" dirty="0">
                <a:solidFill>
                  <a:srgbClr val="F20000"/>
                </a:solidFill>
                <a:latin typeface="Sitka Text" panose="02000505000000020004" pitchFamily="2" charset="0"/>
              </a:rPr>
              <a:t>+ log</a:t>
            </a:r>
            <a:r>
              <a:rPr lang="en-US" altLang="en-US" sz="4800" baseline="-25000" dirty="0">
                <a:solidFill>
                  <a:srgbClr val="F20000"/>
                </a:solidFill>
                <a:latin typeface="Sitka Text" panose="02000505000000020004" pitchFamily="2" charset="0"/>
              </a:rPr>
              <a:t>2</a:t>
            </a:r>
            <a:r>
              <a:rPr lang="en-US" altLang="en-US" sz="4800" i="1" baseline="30000" dirty="0">
                <a:solidFill>
                  <a:srgbClr val="F20000"/>
                </a:solidFill>
                <a:latin typeface="Sitka Text" panose="02000505000000020004" pitchFamily="2" charset="0"/>
              </a:rPr>
              <a:t>s              </a:t>
            </a:r>
            <a:endParaRPr lang="en-US" altLang="en-US" sz="4000" i="1" baseline="30000" dirty="0">
              <a:solidFill>
                <a:srgbClr val="F20000"/>
              </a:solidFill>
              <a:latin typeface="Sitka Text" panose="02000505000000020004" pitchFamily="2" charset="0"/>
            </a:endParaRPr>
          </a:p>
          <a:p>
            <a:r>
              <a:rPr lang="en-US" altLang="en-US" sz="2400" b="0" dirty="0">
                <a:latin typeface="Sitka Text" panose="02000505000000020004" pitchFamily="2" charset="0"/>
              </a:rPr>
              <a:t>       </a:t>
            </a:r>
            <a:r>
              <a:rPr lang="en-US" altLang="en-US" sz="2400" b="0" i="1" dirty="0">
                <a:latin typeface="Sitka Text" panose="02000505000000020004" pitchFamily="2" charset="0"/>
              </a:rPr>
              <a:t>Where</a:t>
            </a:r>
            <a:r>
              <a:rPr lang="en-US" altLang="en-US" sz="4000" b="0" i="1" dirty="0">
                <a:latin typeface="Sitka Text" panose="02000505000000020004" pitchFamily="2" charset="0"/>
              </a:rPr>
              <a:t> </a:t>
            </a:r>
            <a:r>
              <a:rPr lang="en-US" altLang="en-US" sz="2400" i="1" dirty="0">
                <a:solidFill>
                  <a:srgbClr val="C00000"/>
                </a:solidFill>
                <a:latin typeface="Sitka Text" panose="02000505000000020004" pitchFamily="2" charset="0"/>
              </a:rPr>
              <a:t>n</a:t>
            </a:r>
            <a:r>
              <a:rPr lang="en-US" altLang="en-US" sz="2400" b="0" i="1" dirty="0">
                <a:latin typeface="Sitka Text" panose="02000505000000020004" pitchFamily="2" charset="0"/>
              </a:rPr>
              <a:t> is the length of </a:t>
            </a:r>
            <a:r>
              <a:rPr lang="en-US" altLang="en-US" sz="2400" b="0" i="1" dirty="0" err="1">
                <a:latin typeface="Sitka Text" panose="02000505000000020004" pitchFamily="2" charset="0"/>
              </a:rPr>
              <a:t>netid</a:t>
            </a:r>
            <a:r>
              <a:rPr lang="en-US" altLang="en-US" sz="2400" b="0" i="1" dirty="0">
                <a:latin typeface="Sitka Text" panose="02000505000000020004" pitchFamily="2" charset="0"/>
              </a:rPr>
              <a:t>, </a:t>
            </a:r>
          </a:p>
          <a:p>
            <a:pPr>
              <a:lnSpc>
                <a:spcPct val="150000"/>
              </a:lnSpc>
            </a:pPr>
            <a:r>
              <a:rPr lang="en-US" altLang="en-US" sz="2400" i="1" dirty="0">
                <a:latin typeface="Sitka Text" panose="02000505000000020004" pitchFamily="2" charset="0"/>
              </a:rPr>
              <a:t>       </a:t>
            </a:r>
            <a:r>
              <a:rPr lang="en-US" altLang="en-US" sz="2400" i="1" dirty="0" err="1">
                <a:solidFill>
                  <a:srgbClr val="C00000"/>
                </a:solidFill>
                <a:latin typeface="Sitka Text" panose="02000505000000020004" pitchFamily="2" charset="0"/>
              </a:rPr>
              <a:t>n</a:t>
            </a:r>
            <a:r>
              <a:rPr lang="en-US" altLang="en-US" sz="2400" i="1" baseline="-25000" dirty="0" err="1">
                <a:solidFill>
                  <a:srgbClr val="C00000"/>
                </a:solidFill>
                <a:latin typeface="Sitka Text" panose="02000505000000020004" pitchFamily="2" charset="0"/>
              </a:rPr>
              <a:t>sub</a:t>
            </a:r>
            <a:r>
              <a:rPr lang="en-US" altLang="en-US" sz="2400" b="0" i="1" dirty="0">
                <a:latin typeface="Sitka Text" panose="02000505000000020004" pitchFamily="2" charset="0"/>
              </a:rPr>
              <a:t> is the length of each</a:t>
            </a:r>
            <a:r>
              <a:rPr lang="en-US" altLang="en-US" sz="2800" b="0" i="1" dirty="0">
                <a:latin typeface="Sitka Text" panose="02000505000000020004" pitchFamily="2" charset="0"/>
              </a:rPr>
              <a:t> </a:t>
            </a:r>
            <a:r>
              <a:rPr lang="en-US" altLang="en-US" sz="2400" b="0" i="1" dirty="0">
                <a:latin typeface="Sitka Text" panose="02000505000000020004" pitchFamily="2" charset="0"/>
              </a:rPr>
              <a:t>subnetid</a:t>
            </a:r>
            <a:r>
              <a:rPr lang="en-US" altLang="en-US" sz="2000" b="0" i="1" dirty="0">
                <a:latin typeface="Sitka Text" panose="02000505000000020004" pitchFamily="2" charset="0"/>
              </a:rPr>
              <a:t> </a:t>
            </a:r>
            <a:r>
              <a:rPr lang="en-US" altLang="en-US" b="0" i="1" dirty="0">
                <a:latin typeface="Sitka Text" panose="02000505000000020004" pitchFamily="2" charset="0"/>
              </a:rPr>
              <a:t>(net id of each subnet</a:t>
            </a:r>
            <a:r>
              <a:rPr lang="en-US" altLang="en-US" sz="2400" b="0" i="1" dirty="0">
                <a:latin typeface="Sitka Text" panose="02000505000000020004" pitchFamily="2" charset="0"/>
              </a:rPr>
              <a:t>). </a:t>
            </a:r>
          </a:p>
          <a:p>
            <a:pPr>
              <a:lnSpc>
                <a:spcPct val="150000"/>
              </a:lnSpc>
            </a:pPr>
            <a:r>
              <a:rPr lang="en-US" altLang="en-US" sz="2400" b="0" i="1" dirty="0">
                <a:latin typeface="Sitka Text" panose="02000505000000020004" pitchFamily="2" charset="0"/>
              </a:rPr>
              <a:t>       </a:t>
            </a:r>
            <a:r>
              <a:rPr lang="en-US" altLang="en-US" sz="2400" i="1" dirty="0">
                <a:solidFill>
                  <a:srgbClr val="C00000"/>
                </a:solidFill>
                <a:latin typeface="Sitka Text" panose="02000505000000020004" pitchFamily="2" charset="0"/>
              </a:rPr>
              <a:t>s</a:t>
            </a:r>
            <a:r>
              <a:rPr lang="en-US" altLang="en-US" sz="2400" b="0" i="1" dirty="0">
                <a:latin typeface="Sitka Text" panose="02000505000000020004" pitchFamily="2" charset="0"/>
              </a:rPr>
              <a:t> is the number of subnets which </a:t>
            </a:r>
            <a:r>
              <a:rPr lang="en-US" altLang="en-US" sz="2400" i="1" dirty="0">
                <a:solidFill>
                  <a:srgbClr val="C00000"/>
                </a:solidFill>
                <a:latin typeface="Sitka Text" panose="02000505000000020004" pitchFamily="2" charset="0"/>
              </a:rPr>
              <a:t>must be a power of 2</a:t>
            </a:r>
            <a:r>
              <a:rPr lang="en-US" altLang="en-US" sz="2400" b="0" i="1" dirty="0">
                <a:solidFill>
                  <a:srgbClr val="C00000"/>
                </a:solidFill>
                <a:latin typeface="Sitka Text" panose="02000505000000020004" pitchFamily="2" charset="0"/>
              </a:rPr>
              <a:t>.</a:t>
            </a:r>
            <a:endParaRPr lang="en-US" altLang="en-US" sz="2400" i="1" dirty="0">
              <a:solidFill>
                <a:srgbClr val="C00000"/>
              </a:solidFill>
              <a:latin typeface="Sitka Text" panose="02000505000000020004" pitchFamily="2" charset="0"/>
            </a:endParaRPr>
          </a:p>
        </p:txBody>
      </p:sp>
      <p:sp>
        <p:nvSpPr>
          <p:cNvPr id="2" name="Rectangle 1">
            <a:extLst>
              <a:ext uri="{FF2B5EF4-FFF2-40B4-BE49-F238E27FC236}">
                <a16:creationId xmlns:a16="http://schemas.microsoft.com/office/drawing/2014/main" id="{F21409FC-478A-4E13-B858-DA4ACA3F7206}"/>
              </a:ext>
            </a:extLst>
          </p:cNvPr>
          <p:cNvSpPr/>
          <p:nvPr/>
        </p:nvSpPr>
        <p:spPr>
          <a:xfrm>
            <a:off x="2758702" y="66019"/>
            <a:ext cx="4248279" cy="584775"/>
          </a:xfrm>
          <a:prstGeom prst="rect">
            <a:avLst/>
          </a:prstGeom>
        </p:spPr>
        <p:txBody>
          <a:bodyPr wrap="none">
            <a:spAutoFit/>
          </a:bodyPr>
          <a:lstStyle/>
          <a:p>
            <a:r>
              <a:rPr lang="en-US" sz="2800" dirty="0"/>
              <a:t>Subnet id length- </a:t>
            </a:r>
            <a:r>
              <a:rPr lang="en-US" altLang="en-US" sz="3200" i="1" dirty="0" err="1">
                <a:solidFill>
                  <a:srgbClr val="F20000"/>
                </a:solidFill>
                <a:latin typeface="Sitka Text" panose="02000505000000020004" pitchFamily="2" charset="0"/>
              </a:rPr>
              <a:t>n</a:t>
            </a:r>
            <a:r>
              <a:rPr lang="en-US" altLang="en-US" sz="3200" baseline="-25000" dirty="0" err="1">
                <a:solidFill>
                  <a:srgbClr val="F20000"/>
                </a:solidFill>
                <a:latin typeface="Sitka Text" panose="02000505000000020004" pitchFamily="2" charset="0"/>
              </a:rPr>
              <a:t>sub</a:t>
            </a:r>
            <a:r>
              <a:rPr lang="en-US" sz="2800" dirty="0"/>
              <a:t> </a:t>
            </a:r>
            <a:endParaRPr lang="en-IN" sz="2800" dirty="0"/>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頁尾版面配置區 1">
            <a:extLst>
              <a:ext uri="{FF2B5EF4-FFF2-40B4-BE49-F238E27FC236}">
                <a16:creationId xmlns:a16="http://schemas.microsoft.com/office/drawing/2014/main" id="{ECB8D7EA-68B7-43E0-93F5-1C968D4A5DF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7459" name="投影片編號版面配置區 2">
            <a:extLst>
              <a:ext uri="{FF2B5EF4-FFF2-40B4-BE49-F238E27FC236}">
                <a16:creationId xmlns:a16="http://schemas.microsoft.com/office/drawing/2014/main" id="{AAD53113-0D14-4DBA-8166-9E8ECC9C76C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1117D41-0F16-4617-9D68-A7B0A5EC8BF2}" type="slidenum">
              <a:rPr lang="en-US" altLang="zh-TW" b="0" smtClean="0"/>
              <a:pPr/>
              <a:t>72</a:t>
            </a:fld>
            <a:endParaRPr lang="en-US" altLang="zh-TW" b="0"/>
          </a:p>
        </p:txBody>
      </p:sp>
      <p:sp>
        <p:nvSpPr>
          <p:cNvPr id="147460" name="Text Box 2">
            <a:extLst>
              <a:ext uri="{FF2B5EF4-FFF2-40B4-BE49-F238E27FC236}">
                <a16:creationId xmlns:a16="http://schemas.microsoft.com/office/drawing/2014/main" id="{F0C341B2-4554-4A2B-AC35-CB8F5DFABFD0}"/>
              </a:ext>
            </a:extLst>
          </p:cNvPr>
          <p:cNvSpPr txBox="1">
            <a:spLocks noChangeArrowheads="1"/>
          </p:cNvSpPr>
          <p:nvPr/>
        </p:nvSpPr>
        <p:spPr bwMode="auto">
          <a:xfrm>
            <a:off x="152400" y="1446213"/>
            <a:ext cx="8839200" cy="47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itchFamily="34" charset="-128"/>
                <a:ea typeface="新細明體" panose="02020500000000000000" pitchFamily="18" charset="-120"/>
              </a:rPr>
              <a:t>In Example 5.19, we divided a </a:t>
            </a:r>
            <a:r>
              <a:rPr lang="en-US" altLang="zh-TW" sz="2400" dirty="0">
                <a:solidFill>
                  <a:srgbClr val="C00000"/>
                </a:solidFill>
                <a:latin typeface="Arial Unicode MS" pitchFamily="34" charset="-128"/>
                <a:ea typeface="新細明體" panose="02020500000000000000" pitchFamily="18" charset="-120"/>
              </a:rPr>
              <a:t>class B </a:t>
            </a:r>
            <a:r>
              <a:rPr lang="en-US" altLang="zh-TW" sz="2400" dirty="0">
                <a:latin typeface="Arial Unicode MS" pitchFamily="34" charset="-128"/>
                <a:ea typeface="新細明體" panose="02020500000000000000" pitchFamily="18" charset="-120"/>
              </a:rPr>
              <a:t>network into </a:t>
            </a:r>
            <a:r>
              <a:rPr lang="en-US" altLang="zh-TW" sz="2400" dirty="0">
                <a:solidFill>
                  <a:srgbClr val="C00000"/>
                </a:solidFill>
                <a:latin typeface="Arial Unicode MS" pitchFamily="34" charset="-128"/>
                <a:ea typeface="新細明體" panose="02020500000000000000" pitchFamily="18" charset="-120"/>
              </a:rPr>
              <a:t>four subnetworks</a:t>
            </a:r>
            <a:r>
              <a:rPr lang="en-US" altLang="zh-TW" sz="2400" dirty="0">
                <a:latin typeface="Arial Unicode MS" pitchFamily="34" charset="-128"/>
                <a:ea typeface="新細明體" panose="02020500000000000000" pitchFamily="18" charset="-120"/>
              </a:rPr>
              <a:t>. The value of </a:t>
            </a:r>
            <a:r>
              <a:rPr lang="en-US" altLang="zh-TW" sz="2400" dirty="0">
                <a:solidFill>
                  <a:srgbClr val="C00000"/>
                </a:solidFill>
                <a:latin typeface="Arial Unicode MS" pitchFamily="34" charset="-128"/>
                <a:ea typeface="新細明體" panose="02020500000000000000" pitchFamily="18" charset="-120"/>
              </a:rPr>
              <a:t>n = 16 </a:t>
            </a:r>
            <a:r>
              <a:rPr lang="en-US" altLang="zh-TW" sz="2400" dirty="0">
                <a:latin typeface="Arial Unicode MS" pitchFamily="34" charset="-128"/>
                <a:ea typeface="新細明體" panose="02020500000000000000" pitchFamily="18" charset="-120"/>
              </a:rPr>
              <a:t>and the value of </a:t>
            </a:r>
          </a:p>
          <a:p>
            <a:pPr algn="ctr">
              <a:lnSpc>
                <a:spcPct val="150000"/>
              </a:lnSpc>
            </a:pPr>
            <a:r>
              <a:rPr lang="en-US" altLang="zh-TW" sz="2400" dirty="0">
                <a:latin typeface="Arial Unicode MS" pitchFamily="34" charset="-128"/>
                <a:ea typeface="新細明體" panose="02020500000000000000" pitchFamily="18" charset="-120"/>
              </a:rPr>
              <a:t>n</a:t>
            </a:r>
            <a:r>
              <a:rPr lang="en-US" altLang="zh-TW" sz="2400" baseline="-25000" dirty="0">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 n</a:t>
            </a:r>
            <a:r>
              <a:rPr lang="en-US" altLang="zh-TW" sz="2400" baseline="-25000" dirty="0">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 = n</a:t>
            </a:r>
            <a:r>
              <a:rPr lang="en-US" altLang="zh-TW" sz="2400" baseline="-25000" dirty="0">
                <a:latin typeface="Arial Unicode MS" pitchFamily="34" charset="-128"/>
                <a:ea typeface="新細明體" panose="02020500000000000000" pitchFamily="18" charset="-120"/>
              </a:rPr>
              <a:t>3</a:t>
            </a:r>
            <a:r>
              <a:rPr lang="en-US" altLang="zh-TW" sz="2400" dirty="0">
                <a:latin typeface="Arial Unicode MS" pitchFamily="34" charset="-128"/>
                <a:ea typeface="新細明體" panose="02020500000000000000" pitchFamily="18" charset="-120"/>
              </a:rPr>
              <a:t> = n</a:t>
            </a:r>
            <a:r>
              <a:rPr lang="en-US" altLang="zh-TW" sz="2400" baseline="-25000" dirty="0">
                <a:latin typeface="Arial Unicode MS" pitchFamily="34" charset="-128"/>
                <a:ea typeface="新細明體" panose="02020500000000000000" pitchFamily="18" charset="-120"/>
              </a:rPr>
              <a:t>4</a:t>
            </a:r>
            <a:r>
              <a:rPr lang="en-US" altLang="zh-TW" sz="2400" dirty="0">
                <a:latin typeface="Arial Unicode MS" pitchFamily="34" charset="-128"/>
                <a:ea typeface="新細明體" panose="02020500000000000000" pitchFamily="18" charset="-120"/>
              </a:rPr>
              <a:t> = </a:t>
            </a:r>
            <a:r>
              <a:rPr lang="en-US" altLang="zh-TW" sz="2400" dirty="0">
                <a:solidFill>
                  <a:srgbClr val="FF0000"/>
                </a:solidFill>
                <a:latin typeface="Arial Unicode MS" pitchFamily="34" charset="-128"/>
                <a:ea typeface="新細明體" panose="02020500000000000000" pitchFamily="18" charset="-120"/>
              </a:rPr>
              <a:t>16 + log</a:t>
            </a:r>
            <a:r>
              <a:rPr lang="en-US" altLang="zh-TW" sz="2400" baseline="-25000" dirty="0">
                <a:solidFill>
                  <a:srgbClr val="FF0000"/>
                </a:solidFill>
                <a:latin typeface="Arial Unicode MS" pitchFamily="34" charset="-128"/>
                <a:ea typeface="新細明體" panose="02020500000000000000" pitchFamily="18" charset="-120"/>
              </a:rPr>
              <a:t>2</a:t>
            </a:r>
            <a:r>
              <a:rPr lang="en-US" altLang="zh-TW" sz="2400" dirty="0">
                <a:solidFill>
                  <a:srgbClr val="FF0000"/>
                </a:solidFill>
                <a:latin typeface="Arial Unicode MS" pitchFamily="34" charset="-128"/>
                <a:ea typeface="新細明體" panose="02020500000000000000" pitchFamily="18" charset="-120"/>
              </a:rPr>
              <a:t>4 =16+2= 18</a:t>
            </a:r>
            <a:r>
              <a:rPr lang="en-US" altLang="zh-TW" sz="2400" dirty="0">
                <a:latin typeface="Arial Unicode MS" pitchFamily="34" charset="-128"/>
                <a:ea typeface="新細明體" panose="02020500000000000000" pitchFamily="18" charset="-120"/>
              </a:rPr>
              <a:t>. </a:t>
            </a:r>
          </a:p>
          <a:p>
            <a:pPr algn="just">
              <a:lnSpc>
                <a:spcPct val="150000"/>
              </a:lnSpc>
            </a:pPr>
            <a:r>
              <a:rPr lang="en-US" altLang="zh-TW" sz="2400" dirty="0">
                <a:latin typeface="Arial Unicode MS" pitchFamily="34" charset="-128"/>
                <a:ea typeface="新細明體" panose="02020500000000000000" pitchFamily="18" charset="-120"/>
              </a:rPr>
              <a:t>This means that the subnet mask has </a:t>
            </a:r>
            <a:r>
              <a:rPr lang="en-US" altLang="zh-TW" sz="2400" dirty="0">
                <a:solidFill>
                  <a:srgbClr val="C00000"/>
                </a:solidFill>
                <a:latin typeface="Arial Unicode MS" pitchFamily="34" charset="-128"/>
                <a:ea typeface="新細明體" panose="02020500000000000000" pitchFamily="18" charset="-120"/>
              </a:rPr>
              <a:t>eighteen 1</a:t>
            </a:r>
            <a:r>
              <a:rPr lang="en-US" altLang="zh-TW" sz="2400" baseline="30000" dirty="0">
                <a:solidFill>
                  <a:srgbClr val="C00000"/>
                </a:solidFill>
                <a:latin typeface="Arial Unicode MS" pitchFamily="34" charset="-128"/>
                <a:ea typeface="新細明體" panose="02020500000000000000" pitchFamily="18" charset="-120"/>
              </a:rPr>
              <a:t>s</a:t>
            </a:r>
            <a:r>
              <a:rPr lang="en-US" altLang="zh-TW" sz="2400" dirty="0">
                <a:solidFill>
                  <a:srgbClr val="C00000"/>
                </a:solidFill>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&amp; </a:t>
            </a:r>
            <a:r>
              <a:rPr lang="en-US" altLang="zh-TW" sz="2400" dirty="0">
                <a:solidFill>
                  <a:srgbClr val="C00000"/>
                </a:solidFill>
                <a:latin typeface="Arial Unicode MS" pitchFamily="34" charset="-128"/>
                <a:ea typeface="新細明體" panose="02020500000000000000" pitchFamily="18" charset="-120"/>
              </a:rPr>
              <a:t>fourteen 0</a:t>
            </a:r>
            <a:r>
              <a:rPr lang="en-US" altLang="zh-TW" sz="2400" baseline="30000" dirty="0">
                <a:solidFill>
                  <a:srgbClr val="C00000"/>
                </a:solidFill>
                <a:latin typeface="Arial Unicode MS" pitchFamily="34" charset="-128"/>
                <a:ea typeface="新細明體" panose="02020500000000000000" pitchFamily="18" charset="-120"/>
              </a:rPr>
              <a:t>s</a:t>
            </a:r>
            <a:r>
              <a:rPr lang="en-US" altLang="zh-TW" sz="2400" dirty="0">
                <a:latin typeface="Arial Unicode MS" pitchFamily="34" charset="-128"/>
                <a:ea typeface="新細明體" panose="02020500000000000000" pitchFamily="18" charset="-120"/>
              </a:rPr>
              <a:t>. </a:t>
            </a:r>
          </a:p>
          <a:p>
            <a:pPr algn="just">
              <a:lnSpc>
                <a:spcPct val="150000"/>
              </a:lnSpc>
            </a:pPr>
            <a:endParaRPr lang="en-US" altLang="zh-TW" sz="1100" dirty="0">
              <a:latin typeface="Arial Unicode MS" pitchFamily="34" charset="-128"/>
              <a:ea typeface="新細明體" panose="02020500000000000000" pitchFamily="18" charset="-120"/>
            </a:endParaRPr>
          </a:p>
          <a:p>
            <a:pPr algn="just">
              <a:lnSpc>
                <a:spcPct val="150000"/>
              </a:lnSpc>
            </a:pPr>
            <a:r>
              <a:rPr lang="en-US" altLang="zh-TW" sz="2400" dirty="0">
                <a:solidFill>
                  <a:srgbClr val="C00000"/>
                </a:solidFill>
                <a:latin typeface="Arial Unicode MS" pitchFamily="34" charset="-128"/>
                <a:ea typeface="新細明體" panose="02020500000000000000" pitchFamily="18" charset="-120"/>
              </a:rPr>
              <a:t>	11111111  11111111  11</a:t>
            </a:r>
            <a:r>
              <a:rPr lang="en-US" altLang="zh-TW" sz="2400" dirty="0">
                <a:latin typeface="Arial Unicode MS" pitchFamily="34" charset="-128"/>
                <a:ea typeface="新細明體" panose="02020500000000000000" pitchFamily="18" charset="-120"/>
              </a:rPr>
              <a:t>000000  00000000</a:t>
            </a:r>
          </a:p>
          <a:p>
            <a:pPr algn="just">
              <a:lnSpc>
                <a:spcPct val="150000"/>
              </a:lnSpc>
            </a:pPr>
            <a:r>
              <a:rPr lang="en-US" altLang="zh-TW" sz="2400" dirty="0">
                <a:latin typeface="Arial Unicode MS" pitchFamily="34" charset="-128"/>
                <a:ea typeface="新細明體" panose="02020500000000000000" pitchFamily="18" charset="-120"/>
              </a:rPr>
              <a:t>In other words, the </a:t>
            </a:r>
            <a:r>
              <a:rPr lang="en-US" altLang="zh-TW" sz="2400" dirty="0">
                <a:solidFill>
                  <a:srgbClr val="C00000"/>
                </a:solidFill>
                <a:latin typeface="Arial Unicode MS" pitchFamily="34" charset="-128"/>
                <a:ea typeface="新細明體" panose="02020500000000000000" pitchFamily="18" charset="-120"/>
              </a:rPr>
              <a:t>subnet mask is 255.255.192.0 </a:t>
            </a:r>
            <a:r>
              <a:rPr lang="en-US" altLang="zh-TW" sz="2400" dirty="0">
                <a:latin typeface="Arial Unicode MS" pitchFamily="34" charset="-128"/>
                <a:ea typeface="新細明體" panose="02020500000000000000" pitchFamily="18" charset="-120"/>
              </a:rPr>
              <a:t>which is different from the </a:t>
            </a:r>
            <a:r>
              <a:rPr lang="en-US" altLang="zh-TW" sz="2400" dirty="0">
                <a:solidFill>
                  <a:srgbClr val="C80404"/>
                </a:solidFill>
                <a:latin typeface="Arial Unicode MS" pitchFamily="34" charset="-128"/>
                <a:ea typeface="新細明體" panose="02020500000000000000" pitchFamily="18" charset="-120"/>
              </a:rPr>
              <a:t>network mask </a:t>
            </a:r>
            <a:r>
              <a:rPr lang="en-US" altLang="zh-TW" sz="2400" dirty="0">
                <a:latin typeface="Arial Unicode MS" pitchFamily="34" charset="-128"/>
                <a:ea typeface="新細明體" panose="02020500000000000000" pitchFamily="18" charset="-120"/>
              </a:rPr>
              <a:t>for </a:t>
            </a:r>
            <a:r>
              <a:rPr lang="en-US" altLang="zh-TW" sz="2400" dirty="0">
                <a:solidFill>
                  <a:srgbClr val="C80404"/>
                </a:solidFill>
                <a:latin typeface="Arial Unicode MS" pitchFamily="34" charset="-128"/>
                <a:ea typeface="新細明體" panose="02020500000000000000" pitchFamily="18" charset="-120"/>
              </a:rPr>
              <a:t>class B </a:t>
            </a:r>
            <a:r>
              <a:rPr lang="en-US" altLang="zh-TW" sz="2400" dirty="0">
                <a:latin typeface="Arial Unicode MS" pitchFamily="34" charset="-128"/>
                <a:ea typeface="新細明體" panose="02020500000000000000" pitchFamily="18" charset="-120"/>
              </a:rPr>
              <a:t>(255.255.0.0).</a:t>
            </a:r>
          </a:p>
        </p:txBody>
      </p:sp>
      <p:grpSp>
        <p:nvGrpSpPr>
          <p:cNvPr id="147461" name="Group 3">
            <a:extLst>
              <a:ext uri="{FF2B5EF4-FFF2-40B4-BE49-F238E27FC236}">
                <a16:creationId xmlns:a16="http://schemas.microsoft.com/office/drawing/2014/main" id="{33CFAF04-EBB1-4F59-8B41-3DF8F758A9B3}"/>
              </a:ext>
            </a:extLst>
          </p:cNvPr>
          <p:cNvGrpSpPr>
            <a:grpSpLocks/>
          </p:cNvGrpSpPr>
          <p:nvPr/>
        </p:nvGrpSpPr>
        <p:grpSpPr bwMode="auto">
          <a:xfrm>
            <a:off x="0" y="0"/>
            <a:ext cx="9144000" cy="609600"/>
            <a:chOff x="0" y="2448"/>
            <a:chExt cx="5760" cy="384"/>
          </a:xfrm>
        </p:grpSpPr>
        <p:sp>
          <p:nvSpPr>
            <p:cNvPr id="147463" name="Rectangle 4">
              <a:extLst>
                <a:ext uri="{FF2B5EF4-FFF2-40B4-BE49-F238E27FC236}">
                  <a16:creationId xmlns:a16="http://schemas.microsoft.com/office/drawing/2014/main" id="{E02394E2-E28B-4712-983A-5F0099D5761B}"/>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3541" name="Text Box 5">
              <a:extLst>
                <a:ext uri="{FF2B5EF4-FFF2-40B4-BE49-F238E27FC236}">
                  <a16:creationId xmlns:a16="http://schemas.microsoft.com/office/drawing/2014/main" id="{E3A20FAC-E7C5-44B0-A3BC-F9AD58DF2E3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5.20</a:t>
              </a:r>
              <a:endParaRPr lang="en-US" altLang="zh-TW" sz="3200" i="1">
                <a:solidFill>
                  <a:schemeClr val="bg1"/>
                </a:solidFill>
                <a:latin typeface="Times New Roman" panose="02020603050405020304" pitchFamily="18" charset="0"/>
                <a:ea typeface="新細明體" pitchFamily="18" charset="-120"/>
              </a:endParaRPr>
            </a:p>
          </p:txBody>
        </p:sp>
      </p:grpSp>
      <p:sp>
        <p:nvSpPr>
          <p:cNvPr id="147462" name="Rectangle 1">
            <a:extLst>
              <a:ext uri="{FF2B5EF4-FFF2-40B4-BE49-F238E27FC236}">
                <a16:creationId xmlns:a16="http://schemas.microsoft.com/office/drawing/2014/main" id="{8D0B1D6E-2CA7-4E76-A106-5CB6411B2E3E}"/>
              </a:ext>
            </a:extLst>
          </p:cNvPr>
          <p:cNvSpPr>
            <a:spLocks noChangeArrowheads="1"/>
          </p:cNvSpPr>
          <p:nvPr/>
        </p:nvSpPr>
        <p:spPr bwMode="auto">
          <a:xfrm>
            <a:off x="2532063" y="574749"/>
            <a:ext cx="37705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3200" u="sng" dirty="0">
                <a:solidFill>
                  <a:srgbClr val="C00000"/>
                </a:solidFill>
                <a:latin typeface="Bodoni MT" panose="02070603080606020203" pitchFamily="18" charset="0"/>
                <a:ea typeface="新細明體" panose="02020500000000000000" pitchFamily="18" charset="-120"/>
              </a:rPr>
              <a:t>Finding Subnet Mask</a:t>
            </a:r>
            <a:endParaRPr lang="zh-TW" altLang="zh-TW" sz="3200" u="sng" dirty="0">
              <a:solidFill>
                <a:srgbClr val="C00000"/>
              </a:solidFill>
              <a:latin typeface="Bodoni MT" panose="02070603080606020203" pitchFamily="18" charset="0"/>
              <a:ea typeface="新細明體" panose="02020500000000000000" pitchFamily="18" charset="-120"/>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2551518-7AC3-4BF5-AB32-98A1206455EC}"/>
                  </a:ext>
                </a:extLst>
              </p:cNvPr>
              <p:cNvGraphicFramePr>
                <a:graphicFrameLocks noChangeAspect="1"/>
              </p:cNvGraphicFramePr>
              <p:nvPr>
                <p:extLst>
                  <p:ext uri="{D42A27DB-BD31-4B8C-83A1-F6EECF244321}">
                    <p14:modId xmlns:p14="http://schemas.microsoft.com/office/powerpoint/2010/main" val="1934856001"/>
                  </p:ext>
                </p:extLst>
              </p:nvPr>
            </p:nvGraphicFramePr>
            <p:xfrm>
              <a:off x="7071409" y="228502"/>
              <a:ext cx="1846482" cy="1384862"/>
            </p:xfrm>
            <a:graphic>
              <a:graphicData uri="http://schemas.microsoft.com/office/powerpoint/2016/slidezoom">
                <pslz:sldZm>
                  <pslz:sldZmObj sldId="623" cId="0">
                    <pslz:zmPr id="{3A21DC86-4242-4884-9FBF-BF4E49A55168}" returnToParent="0" transitionDur="1000">
                      <p166:blipFill xmlns:p166="http://schemas.microsoft.com/office/powerpoint/2016/6/main">
                        <a:blip r:embed="rId3"/>
                        <a:stretch>
                          <a:fillRect/>
                        </a:stretch>
                      </p166:blipFill>
                      <p166:spPr xmlns:p166="http://schemas.microsoft.com/office/powerpoint/2016/6/main">
                        <a:xfrm>
                          <a:off x="0" y="0"/>
                          <a:ext cx="1846482" cy="1384862"/>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22551518-7AC3-4BF5-AB32-98A1206455EC}"/>
                  </a:ext>
                </a:extLst>
              </p:cNvPr>
              <p:cNvPicPr>
                <a:picLocks noGrp="1" noRot="1" noChangeAspect="1" noMove="1" noResize="1" noEditPoints="1" noAdjustHandles="1" noChangeArrowheads="1" noChangeShapeType="1"/>
              </p:cNvPicPr>
              <p:nvPr/>
            </p:nvPicPr>
            <p:blipFill>
              <a:blip r:embed="rId5"/>
              <a:stretch>
                <a:fillRect/>
              </a:stretch>
            </p:blipFill>
            <p:spPr>
              <a:xfrm>
                <a:off x="7071409" y="228502"/>
                <a:ext cx="1846482" cy="1384862"/>
              </a:xfrm>
              <a:prstGeom prst="rect">
                <a:avLst/>
              </a:prstGeom>
              <a:ln w="3175">
                <a:solidFill>
                  <a:prstClr val="ltGray"/>
                </a:solidFill>
              </a:ln>
            </p:spPr>
          </p:pic>
        </mc:Fallback>
      </mc:AlternateContent>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a:extLst>
              <a:ext uri="{FF2B5EF4-FFF2-40B4-BE49-F238E27FC236}">
                <a16:creationId xmlns:a16="http://schemas.microsoft.com/office/drawing/2014/main" id="{D5351D8B-E2A2-422D-A735-2C1B670B1878}"/>
              </a:ext>
            </a:extLst>
          </p:cNvPr>
          <p:cNvSpPr txBox="1">
            <a:spLocks noChangeArrowheads="1"/>
          </p:cNvSpPr>
          <p:nvPr/>
        </p:nvSpPr>
        <p:spPr bwMode="auto">
          <a:xfrm>
            <a:off x="2133600" y="655638"/>
            <a:ext cx="48006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100">
                <a:solidFill>
                  <a:srgbClr val="0000FF"/>
                </a:solidFill>
                <a:latin typeface="Times New Roman" panose="02020603050405020304" pitchFamily="18" charset="0"/>
              </a:rPr>
              <a:t>Default mask and Subnet Mask</a:t>
            </a:r>
          </a:p>
        </p:txBody>
      </p:sp>
      <p:sp>
        <p:nvSpPr>
          <p:cNvPr id="149507" name="Rectangle 3">
            <a:extLst>
              <a:ext uri="{FF2B5EF4-FFF2-40B4-BE49-F238E27FC236}">
                <a16:creationId xmlns:a16="http://schemas.microsoft.com/office/drawing/2014/main" id="{17F668EB-14B1-4D67-A039-01A2C431CF75}"/>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08" name="Rectangle 4">
            <a:extLst>
              <a:ext uri="{FF2B5EF4-FFF2-40B4-BE49-F238E27FC236}">
                <a16:creationId xmlns:a16="http://schemas.microsoft.com/office/drawing/2014/main" id="{2BA0E216-EACD-48BB-943A-779D0F4C4EC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09" name="Rectangle 5">
            <a:extLst>
              <a:ext uri="{FF2B5EF4-FFF2-40B4-BE49-F238E27FC236}">
                <a16:creationId xmlns:a16="http://schemas.microsoft.com/office/drawing/2014/main" id="{95B1EDE5-2EA5-418B-AF68-F8AE671B27FA}"/>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10" name="Rectangle 6">
            <a:extLst>
              <a:ext uri="{FF2B5EF4-FFF2-40B4-BE49-F238E27FC236}">
                <a16:creationId xmlns:a16="http://schemas.microsoft.com/office/drawing/2014/main" id="{C5DD2623-A4B1-4C9C-A0BE-5D419709F57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11" name="Rectangle 7">
            <a:extLst>
              <a:ext uri="{FF2B5EF4-FFF2-40B4-BE49-F238E27FC236}">
                <a16:creationId xmlns:a16="http://schemas.microsoft.com/office/drawing/2014/main" id="{FF23965B-2C0C-4AF5-B0FF-6D38C3E60BF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12" name="Rectangle 8">
            <a:extLst>
              <a:ext uri="{FF2B5EF4-FFF2-40B4-BE49-F238E27FC236}">
                <a16:creationId xmlns:a16="http://schemas.microsoft.com/office/drawing/2014/main" id="{E5A1F187-7E44-409E-9B67-34882F95A729}"/>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49513" name="Rectangle 9">
            <a:extLst>
              <a:ext uri="{FF2B5EF4-FFF2-40B4-BE49-F238E27FC236}">
                <a16:creationId xmlns:a16="http://schemas.microsoft.com/office/drawing/2014/main" id="{E305552E-5124-420D-9711-F8281E60DB3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49514" name="Picture 10">
            <a:extLst>
              <a:ext uri="{FF2B5EF4-FFF2-40B4-BE49-F238E27FC236}">
                <a16:creationId xmlns:a16="http://schemas.microsoft.com/office/drawing/2014/main" id="{7B3A360D-3B23-4308-93E4-02FB0AF70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1168400"/>
            <a:ext cx="6380162"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5" name="Rectangle 1">
            <a:extLst>
              <a:ext uri="{FF2B5EF4-FFF2-40B4-BE49-F238E27FC236}">
                <a16:creationId xmlns:a16="http://schemas.microsoft.com/office/drawing/2014/main" id="{9762BD35-E2E5-4EDE-BCBE-4DD31DE1BBDD}"/>
              </a:ext>
            </a:extLst>
          </p:cNvPr>
          <p:cNvSpPr>
            <a:spLocks noChangeArrowheads="1"/>
          </p:cNvSpPr>
          <p:nvPr/>
        </p:nvSpPr>
        <p:spPr bwMode="auto">
          <a:xfrm>
            <a:off x="366713" y="5027613"/>
            <a:ext cx="8777287"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4000"/>
              </a:lnSpc>
            </a:pPr>
            <a:r>
              <a:rPr lang="en-US" altLang="en-US" sz="1600" b="0"/>
              <a:t>141.14.72.21</a:t>
            </a:r>
            <a:r>
              <a:rPr lang="en-US" altLang="en-US" sz="1600" b="0">
                <a:solidFill>
                  <a:srgbClr val="C00000"/>
                </a:solidFill>
              </a:rPr>
              <a:t>/18</a:t>
            </a:r>
            <a:r>
              <a:rPr lang="en-US" altLang="en-US" sz="1600" b="0"/>
              <a:t> is a </a:t>
            </a:r>
            <a:r>
              <a:rPr lang="en-US" altLang="en-US" sz="1600"/>
              <a:t>class B</a:t>
            </a:r>
            <a:r>
              <a:rPr lang="en-US" altLang="en-US" sz="1600" b="0"/>
              <a:t> address – </a:t>
            </a:r>
          </a:p>
          <a:p>
            <a:pPr>
              <a:lnSpc>
                <a:spcPct val="114000"/>
              </a:lnSpc>
            </a:pPr>
            <a:r>
              <a:rPr lang="en-US" altLang="en-US" sz="1600" b="0"/>
              <a:t>	its </a:t>
            </a:r>
            <a:r>
              <a:rPr lang="en-US" altLang="en-US" sz="1600"/>
              <a:t>Default Mask </a:t>
            </a:r>
            <a:r>
              <a:rPr lang="en-US" altLang="en-US" sz="1600" b="0"/>
              <a:t>11111111  11111111  00000000  00000000          </a:t>
            </a:r>
            <a:r>
              <a:rPr lang="en-US" altLang="en-US" sz="1600"/>
              <a:t>255.255.0.0</a:t>
            </a:r>
            <a:r>
              <a:rPr lang="en-US" altLang="en-US" sz="1600" b="0"/>
              <a:t>          </a:t>
            </a:r>
          </a:p>
          <a:p>
            <a:pPr>
              <a:lnSpc>
                <a:spcPct val="114000"/>
              </a:lnSpc>
            </a:pPr>
            <a:r>
              <a:rPr lang="en-US" altLang="en-US" sz="1600" b="0"/>
              <a:t>Since we are using 2 right most bits of 3</a:t>
            </a:r>
            <a:r>
              <a:rPr lang="en-US" altLang="en-US" sz="1600" b="0" baseline="30000"/>
              <a:t>rd</a:t>
            </a:r>
            <a:r>
              <a:rPr lang="en-US" altLang="en-US" sz="1600" b="0"/>
              <a:t> Byte to create 4 subnets, the mask for each subnets is as below-</a:t>
            </a:r>
          </a:p>
          <a:p>
            <a:pPr>
              <a:lnSpc>
                <a:spcPct val="114000"/>
              </a:lnSpc>
            </a:pPr>
            <a:r>
              <a:rPr lang="en-US" altLang="en-US" sz="1600" b="0"/>
              <a:t> it is called as </a:t>
            </a:r>
            <a:r>
              <a:rPr lang="en-US" altLang="en-US" sz="1600">
                <a:solidFill>
                  <a:srgbClr val="C00000"/>
                </a:solidFill>
              </a:rPr>
              <a:t>Subnet Mask         </a:t>
            </a:r>
          </a:p>
          <a:p>
            <a:pPr>
              <a:lnSpc>
                <a:spcPct val="114000"/>
              </a:lnSpc>
            </a:pPr>
            <a:r>
              <a:rPr lang="en-US" altLang="en-US" sz="1600" b="0"/>
              <a:t>	11111111  11111111  11000000  00000000          </a:t>
            </a:r>
            <a:r>
              <a:rPr lang="en-US" altLang="en-US" sz="1600"/>
              <a:t>255.255192.0 </a:t>
            </a:r>
          </a:p>
        </p:txBody>
      </p:sp>
      <p:sp>
        <p:nvSpPr>
          <p:cNvPr id="149516" name="Rectangle 2">
            <a:extLst>
              <a:ext uri="{FF2B5EF4-FFF2-40B4-BE49-F238E27FC236}">
                <a16:creationId xmlns:a16="http://schemas.microsoft.com/office/drawing/2014/main" id="{14692CAB-58F6-42A2-BD01-2A679E9E4F19}"/>
              </a:ext>
            </a:extLst>
          </p:cNvPr>
          <p:cNvSpPr>
            <a:spLocks noChangeArrowheads="1"/>
          </p:cNvSpPr>
          <p:nvPr/>
        </p:nvSpPr>
        <p:spPr bwMode="auto">
          <a:xfrm>
            <a:off x="6256338" y="4657725"/>
            <a:ext cx="219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solidFill>
                  <a:srgbClr val="C00000"/>
                </a:solidFill>
                <a:latin typeface="Times New Roman" panose="02020603050405020304" pitchFamily="18" charset="0"/>
              </a:rPr>
              <a:t>Subnetwork Address </a:t>
            </a:r>
            <a:endParaRPr lang="en-US" altLang="en-US">
              <a:solidFill>
                <a:srgbClr val="C00000"/>
              </a:solidFill>
            </a:endParaRPr>
          </a:p>
        </p:txBody>
      </p:sp>
      <p:sp>
        <p:nvSpPr>
          <p:cNvPr id="149517" name="Rectangle 1">
            <a:extLst>
              <a:ext uri="{FF2B5EF4-FFF2-40B4-BE49-F238E27FC236}">
                <a16:creationId xmlns:a16="http://schemas.microsoft.com/office/drawing/2014/main" id="{284BA6DA-836A-4704-BC9A-41DEC307B86C}"/>
              </a:ext>
            </a:extLst>
          </p:cNvPr>
          <p:cNvSpPr>
            <a:spLocks noChangeArrowheads="1"/>
          </p:cNvSpPr>
          <p:nvPr/>
        </p:nvSpPr>
        <p:spPr bwMode="auto">
          <a:xfrm>
            <a:off x="5473700" y="1676400"/>
            <a:ext cx="3670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1</a:t>
            </a:r>
            <a:r>
              <a:rPr lang="en-US" altLang="en-US" sz="1200" baseline="30000">
                <a:solidFill>
                  <a:srgbClr val="C00000"/>
                </a:solidFill>
              </a:rPr>
              <a:t>st</a:t>
            </a:r>
            <a:r>
              <a:rPr lang="en-US" altLang="en-US" sz="1200">
                <a:solidFill>
                  <a:srgbClr val="C00000"/>
                </a:solidFill>
              </a:rPr>
              <a:t> Address in the Network- Network Address</a:t>
            </a:r>
          </a:p>
        </p:txBody>
      </p:sp>
      <p:sp>
        <p:nvSpPr>
          <p:cNvPr id="149518" name="Rectangle 13">
            <a:extLst>
              <a:ext uri="{FF2B5EF4-FFF2-40B4-BE49-F238E27FC236}">
                <a16:creationId xmlns:a16="http://schemas.microsoft.com/office/drawing/2014/main" id="{7A298600-6DD5-462E-B230-B0F84CBA295B}"/>
              </a:ext>
            </a:extLst>
          </p:cNvPr>
          <p:cNvSpPr>
            <a:spLocks noChangeArrowheads="1"/>
          </p:cNvSpPr>
          <p:nvPr/>
        </p:nvSpPr>
        <p:spPr bwMode="auto">
          <a:xfrm>
            <a:off x="6122988" y="3865563"/>
            <a:ext cx="22272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a:solidFill>
                  <a:srgbClr val="C00000"/>
                </a:solidFill>
              </a:rPr>
              <a:t>1</a:t>
            </a:r>
            <a:r>
              <a:rPr lang="en-US" altLang="en-US" sz="1200" baseline="30000">
                <a:solidFill>
                  <a:srgbClr val="C00000"/>
                </a:solidFill>
              </a:rPr>
              <a:t>st</a:t>
            </a:r>
            <a:r>
              <a:rPr lang="en-US" altLang="en-US" sz="1200">
                <a:solidFill>
                  <a:srgbClr val="C00000"/>
                </a:solidFill>
              </a:rPr>
              <a:t> Address in the Sub net-</a:t>
            </a:r>
          </a:p>
        </p:txBody>
      </p:sp>
      <p:sp>
        <p:nvSpPr>
          <p:cNvPr id="149519" name="Rectangle 2">
            <a:extLst>
              <a:ext uri="{FF2B5EF4-FFF2-40B4-BE49-F238E27FC236}">
                <a16:creationId xmlns:a16="http://schemas.microsoft.com/office/drawing/2014/main" id="{053CA339-48AD-45E8-B89C-B72B048F873E}"/>
              </a:ext>
            </a:extLst>
          </p:cNvPr>
          <p:cNvSpPr>
            <a:spLocks noChangeArrowheads="1"/>
          </p:cNvSpPr>
          <p:nvPr/>
        </p:nvSpPr>
        <p:spPr bwMode="auto">
          <a:xfrm>
            <a:off x="2133600" y="0"/>
            <a:ext cx="39068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300">
                <a:solidFill>
                  <a:srgbClr val="C00000"/>
                </a:solidFill>
                <a:latin typeface="Sitka Text" panose="02000505000000020004" pitchFamily="2" charset="0"/>
              </a:rPr>
              <a:t>Finding Network Address</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頁尾版面配置區 1">
            <a:extLst>
              <a:ext uri="{FF2B5EF4-FFF2-40B4-BE49-F238E27FC236}">
                <a16:creationId xmlns:a16="http://schemas.microsoft.com/office/drawing/2014/main" id="{317F21AA-FEE9-420C-BC00-69A14807130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1555" name="投影片編號版面配置區 2">
            <a:extLst>
              <a:ext uri="{FF2B5EF4-FFF2-40B4-BE49-F238E27FC236}">
                <a16:creationId xmlns:a16="http://schemas.microsoft.com/office/drawing/2014/main" id="{33A3EB23-8371-4778-AAD3-993BB7C74B3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87826A9-6208-40FC-9B50-48BF758D3AE1}" type="slidenum">
              <a:rPr lang="en-US" altLang="zh-TW" b="0" smtClean="0"/>
              <a:pPr/>
              <a:t>74</a:t>
            </a:fld>
            <a:endParaRPr lang="en-US" altLang="zh-TW" b="0"/>
          </a:p>
        </p:txBody>
      </p:sp>
      <p:sp>
        <p:nvSpPr>
          <p:cNvPr id="151556" name="Text Box 2">
            <a:extLst>
              <a:ext uri="{FF2B5EF4-FFF2-40B4-BE49-F238E27FC236}">
                <a16:creationId xmlns:a16="http://schemas.microsoft.com/office/drawing/2014/main" id="{0B2EEC95-2052-4077-87E1-E651EDB4904B}"/>
              </a:ext>
            </a:extLst>
          </p:cNvPr>
          <p:cNvSpPr txBox="1">
            <a:spLocks noChangeArrowheads="1"/>
          </p:cNvSpPr>
          <p:nvPr/>
        </p:nvSpPr>
        <p:spPr bwMode="auto">
          <a:xfrm>
            <a:off x="76200" y="696913"/>
            <a:ext cx="8839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In Example 5.19, we show that a network is divided into four subnets. Since one of the addresses in 2</a:t>
            </a:r>
            <a:r>
              <a:rPr lang="en-US" altLang="zh-TW" sz="2400" baseline="30000" dirty="0">
                <a:latin typeface="Arial Unicode MS" pitchFamily="34" charset="-128"/>
                <a:ea typeface="新細明體" panose="02020500000000000000" pitchFamily="18" charset="-120"/>
              </a:rPr>
              <a:t>nd</a:t>
            </a:r>
            <a:r>
              <a:rPr lang="en-US" altLang="zh-TW" sz="2400" dirty="0">
                <a:latin typeface="Arial Unicode MS" pitchFamily="34" charset="-128"/>
                <a:ea typeface="新細明體" panose="02020500000000000000" pitchFamily="18" charset="-120"/>
              </a:rPr>
              <a:t> subnet is </a:t>
            </a:r>
            <a:r>
              <a:rPr lang="en-US" altLang="zh-TW" sz="2400" dirty="0">
                <a:solidFill>
                  <a:srgbClr val="C80404"/>
                </a:solidFill>
                <a:latin typeface="Arial Unicode MS" pitchFamily="34" charset="-128"/>
                <a:ea typeface="新細明體" panose="02020500000000000000" pitchFamily="18" charset="-120"/>
              </a:rPr>
              <a:t>141.14.120.77</a:t>
            </a:r>
            <a:r>
              <a:rPr lang="en-US" altLang="zh-TW" sz="2400" dirty="0">
                <a:latin typeface="Arial Unicode MS" pitchFamily="34" charset="-128"/>
                <a:ea typeface="新細明體" panose="02020500000000000000" pitchFamily="18" charset="-120"/>
              </a:rPr>
              <a:t>, we can </a:t>
            </a:r>
            <a:r>
              <a:rPr lang="en-US" altLang="zh-TW" sz="2400" dirty="0">
                <a:solidFill>
                  <a:srgbClr val="C80404"/>
                </a:solidFill>
                <a:latin typeface="Arial Unicode MS" pitchFamily="34" charset="-128"/>
                <a:ea typeface="新細明體" panose="02020500000000000000" pitchFamily="18" charset="-120"/>
              </a:rPr>
              <a:t>find the subnet address </a:t>
            </a:r>
            <a:r>
              <a:rPr lang="en-US" altLang="zh-TW" sz="2400" dirty="0">
                <a:latin typeface="Arial Unicode MS" pitchFamily="34" charset="-128"/>
                <a:ea typeface="新細明體" panose="02020500000000000000" pitchFamily="18" charset="-120"/>
              </a:rPr>
              <a:t>as:</a:t>
            </a:r>
          </a:p>
        </p:txBody>
      </p:sp>
      <p:grpSp>
        <p:nvGrpSpPr>
          <p:cNvPr id="151557" name="Group 3">
            <a:extLst>
              <a:ext uri="{FF2B5EF4-FFF2-40B4-BE49-F238E27FC236}">
                <a16:creationId xmlns:a16="http://schemas.microsoft.com/office/drawing/2014/main" id="{55F1F1E5-1DBA-4009-B8D2-A2B78153D759}"/>
              </a:ext>
            </a:extLst>
          </p:cNvPr>
          <p:cNvGrpSpPr>
            <a:grpSpLocks/>
          </p:cNvGrpSpPr>
          <p:nvPr/>
        </p:nvGrpSpPr>
        <p:grpSpPr bwMode="auto">
          <a:xfrm>
            <a:off x="0" y="0"/>
            <a:ext cx="9144000" cy="609600"/>
            <a:chOff x="0" y="2448"/>
            <a:chExt cx="5760" cy="384"/>
          </a:xfrm>
        </p:grpSpPr>
        <p:sp>
          <p:nvSpPr>
            <p:cNvPr id="151562" name="Rectangle 4">
              <a:extLst>
                <a:ext uri="{FF2B5EF4-FFF2-40B4-BE49-F238E27FC236}">
                  <a16:creationId xmlns:a16="http://schemas.microsoft.com/office/drawing/2014/main" id="{2ECE10B8-E487-4469-A832-C27CD9AC6A9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5589" name="Text Box 5">
              <a:extLst>
                <a:ext uri="{FF2B5EF4-FFF2-40B4-BE49-F238E27FC236}">
                  <a16:creationId xmlns:a16="http://schemas.microsoft.com/office/drawing/2014/main" id="{7FC6E207-5BE4-4096-A822-EF218E802A10}"/>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5.21</a:t>
              </a:r>
              <a:endParaRPr lang="en-US" altLang="zh-TW" sz="3200" i="1">
                <a:solidFill>
                  <a:schemeClr val="bg1"/>
                </a:solidFill>
                <a:latin typeface="Times New Roman" panose="02020603050405020304" pitchFamily="18" charset="0"/>
                <a:ea typeface="新細明體" pitchFamily="18" charset="-120"/>
              </a:endParaRPr>
            </a:p>
          </p:txBody>
        </p:sp>
      </p:grpSp>
      <p:pic>
        <p:nvPicPr>
          <p:cNvPr id="151558" name="Picture 6">
            <a:extLst>
              <a:ext uri="{FF2B5EF4-FFF2-40B4-BE49-F238E27FC236}">
                <a16:creationId xmlns:a16="http://schemas.microsoft.com/office/drawing/2014/main" id="{FE2BA845-D9C1-4C09-8BDE-0DCA1C911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984375"/>
            <a:ext cx="8866188"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59" name="Text Box 7">
            <a:extLst>
              <a:ext uri="{FF2B5EF4-FFF2-40B4-BE49-F238E27FC236}">
                <a16:creationId xmlns:a16="http://schemas.microsoft.com/office/drawing/2014/main" id="{2E136A10-4E19-4149-85CF-780E7D197184}"/>
              </a:ext>
            </a:extLst>
          </p:cNvPr>
          <p:cNvSpPr txBox="1">
            <a:spLocks noChangeArrowheads="1"/>
          </p:cNvSpPr>
          <p:nvPr/>
        </p:nvSpPr>
        <p:spPr bwMode="auto">
          <a:xfrm>
            <a:off x="203200" y="3811588"/>
            <a:ext cx="88392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100" b="0">
                <a:latin typeface="Sitka Text" panose="02000505000000020004" pitchFamily="2" charset="0"/>
                <a:ea typeface="新細明體" panose="02020500000000000000" pitchFamily="18" charset="-120"/>
              </a:rPr>
              <a:t>The values of the first, second, and fourth bytes are calculated using the first short cut for </a:t>
            </a:r>
            <a:r>
              <a:rPr lang="en-US" altLang="zh-TW" sz="2100" b="0">
                <a:solidFill>
                  <a:srgbClr val="C80404"/>
                </a:solidFill>
                <a:latin typeface="Sitka Text" panose="02000505000000020004" pitchFamily="2" charset="0"/>
                <a:ea typeface="新細明體" panose="02020500000000000000" pitchFamily="18" charset="-120"/>
              </a:rPr>
              <a:t>AND operation</a:t>
            </a:r>
            <a:r>
              <a:rPr lang="en-US" altLang="zh-TW" sz="2100" b="0">
                <a:latin typeface="Sitka Text" panose="02000505000000020004" pitchFamily="2" charset="0"/>
                <a:ea typeface="新細明體" panose="02020500000000000000" pitchFamily="18" charset="-120"/>
              </a:rPr>
              <a:t>. The value of the third byte is calculated using the second short cut for the AND operation. (</a:t>
            </a:r>
            <a:r>
              <a:rPr lang="en-US" altLang="zh-TW" sz="2100" b="0">
                <a:latin typeface="Sitka Text" panose="02000505000000020004" pitchFamily="2" charset="0"/>
                <a:ea typeface="新細明體" panose="02020500000000000000" pitchFamily="18" charset="-120"/>
                <a:hlinkClick r:id="rId4" action="ppaction://hlinksldjump"/>
              </a:rPr>
              <a:t>Refer Slide 17 &amp;18</a:t>
            </a:r>
            <a:r>
              <a:rPr lang="en-US" altLang="zh-TW" sz="2100" b="0">
                <a:latin typeface="Sitka Text" panose="02000505000000020004" pitchFamily="2" charset="0"/>
                <a:ea typeface="新細明體" panose="02020500000000000000" pitchFamily="18" charset="-120"/>
              </a:rPr>
              <a:t>) or use calculator to find AND</a:t>
            </a:r>
          </a:p>
        </p:txBody>
      </p:sp>
      <p:pic>
        <p:nvPicPr>
          <p:cNvPr id="151560" name="Picture 8">
            <a:extLst>
              <a:ext uri="{FF2B5EF4-FFF2-40B4-BE49-F238E27FC236}">
                <a16:creationId xmlns:a16="http://schemas.microsoft.com/office/drawing/2014/main" id="{BD6BEA6C-B3E6-4799-A163-DBE2428CA8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5245100"/>
            <a:ext cx="8712200"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61" name="Rectangle 1">
            <a:extLst>
              <a:ext uri="{FF2B5EF4-FFF2-40B4-BE49-F238E27FC236}">
                <a16:creationId xmlns:a16="http://schemas.microsoft.com/office/drawing/2014/main" id="{D3FB6A7C-62A4-43AE-907A-E5CBBA73BD07}"/>
              </a:ext>
            </a:extLst>
          </p:cNvPr>
          <p:cNvSpPr>
            <a:spLocks noChangeArrowheads="1"/>
          </p:cNvSpPr>
          <p:nvPr/>
        </p:nvSpPr>
        <p:spPr bwMode="auto">
          <a:xfrm>
            <a:off x="-9525" y="3495675"/>
            <a:ext cx="242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Shortcut to do AND</a:t>
            </a:r>
            <a:endParaRPr lang="zh-TW" altLang="zh-TW">
              <a:ea typeface="新細明體" panose="02020500000000000000" pitchFamily="18" charset="-12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a:extLst>
              <a:ext uri="{FF2B5EF4-FFF2-40B4-BE49-F238E27FC236}">
                <a16:creationId xmlns:a16="http://schemas.microsoft.com/office/drawing/2014/main" id="{CE508872-B504-48BA-AF99-E07DB970B62F}"/>
              </a:ext>
            </a:extLst>
          </p:cNvPr>
          <p:cNvSpPr txBox="1">
            <a:spLocks noChangeArrowheads="1"/>
          </p:cNvSpPr>
          <p:nvPr/>
        </p:nvSpPr>
        <p:spPr bwMode="auto">
          <a:xfrm>
            <a:off x="990600" y="90488"/>
            <a:ext cx="7162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Comparison of subnet, default, and supernet masks</a:t>
            </a:r>
          </a:p>
        </p:txBody>
      </p:sp>
      <p:sp>
        <p:nvSpPr>
          <p:cNvPr id="153603" name="Rectangle 3">
            <a:extLst>
              <a:ext uri="{FF2B5EF4-FFF2-40B4-BE49-F238E27FC236}">
                <a16:creationId xmlns:a16="http://schemas.microsoft.com/office/drawing/2014/main" id="{F3955477-409C-4E21-8522-BAF35AA9E942}"/>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4" name="Rectangle 4">
            <a:extLst>
              <a:ext uri="{FF2B5EF4-FFF2-40B4-BE49-F238E27FC236}">
                <a16:creationId xmlns:a16="http://schemas.microsoft.com/office/drawing/2014/main" id="{A6AAC915-A49E-4151-90DA-8BD871CF9D6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5" name="Rectangle 5">
            <a:extLst>
              <a:ext uri="{FF2B5EF4-FFF2-40B4-BE49-F238E27FC236}">
                <a16:creationId xmlns:a16="http://schemas.microsoft.com/office/drawing/2014/main" id="{5B7E9E9B-18BE-4E98-8605-D46AD0ACADE1}"/>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6" name="Rectangle 6">
            <a:extLst>
              <a:ext uri="{FF2B5EF4-FFF2-40B4-BE49-F238E27FC236}">
                <a16:creationId xmlns:a16="http://schemas.microsoft.com/office/drawing/2014/main" id="{CB044E01-538E-421B-BF52-FC26DC698E0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7" name="Rectangle 7">
            <a:extLst>
              <a:ext uri="{FF2B5EF4-FFF2-40B4-BE49-F238E27FC236}">
                <a16:creationId xmlns:a16="http://schemas.microsoft.com/office/drawing/2014/main" id="{1D800995-B1D4-46BC-AD79-556BC44ACDF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8" name="Rectangle 8">
            <a:extLst>
              <a:ext uri="{FF2B5EF4-FFF2-40B4-BE49-F238E27FC236}">
                <a16:creationId xmlns:a16="http://schemas.microsoft.com/office/drawing/2014/main" id="{4E31B1A1-21E4-498E-A2C8-C662B8CC70F1}"/>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53609" name="Rectangle 9">
            <a:extLst>
              <a:ext uri="{FF2B5EF4-FFF2-40B4-BE49-F238E27FC236}">
                <a16:creationId xmlns:a16="http://schemas.microsoft.com/office/drawing/2014/main" id="{B3846171-F37B-4EAB-BAAE-9B8A17F64A8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53610" name="Picture 10">
            <a:extLst>
              <a:ext uri="{FF2B5EF4-FFF2-40B4-BE49-F238E27FC236}">
                <a16:creationId xmlns:a16="http://schemas.microsoft.com/office/drawing/2014/main" id="{98EE6395-7398-4F2F-8E9B-7104E07C4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1427163"/>
            <a:ext cx="74453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E31085F3-9385-4D04-8021-E02B751C78E3}"/>
              </a:ext>
            </a:extLst>
          </p:cNvPr>
          <p:cNvSpPr>
            <a:spLocks noChangeArrowheads="1"/>
          </p:cNvSpPr>
          <p:nvPr/>
        </p:nvSpPr>
        <p:spPr bwMode="auto">
          <a:xfrm>
            <a:off x="838200" y="2546350"/>
            <a:ext cx="7543800" cy="1797050"/>
          </a:xfrm>
          <a:prstGeom prst="rect">
            <a:avLst/>
          </a:prstGeom>
          <a:solidFill>
            <a:schemeClr val="bg1"/>
          </a:solidFill>
          <a:ln w="57150">
            <a:solidFill>
              <a:srgbClr val="FF0066"/>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dirty="0">
                <a:latin typeface="Times New Roman" panose="02020603050405020304" pitchFamily="18" charset="0"/>
              </a:rPr>
              <a:t>The idea of subnetting and supernetting of classful addresses is almost obsolete.</a:t>
            </a:r>
          </a:p>
        </p:txBody>
      </p:sp>
      <p:sp>
        <p:nvSpPr>
          <p:cNvPr id="154627" name="PubRRectCallout">
            <a:extLst>
              <a:ext uri="{FF2B5EF4-FFF2-40B4-BE49-F238E27FC236}">
                <a16:creationId xmlns:a16="http://schemas.microsoft.com/office/drawing/2014/main" id="{D59F8D26-3309-4EFF-8B4E-B0D91E9D51A4}"/>
              </a:ext>
            </a:extLst>
          </p:cNvPr>
          <p:cNvSpPr>
            <a:spLocks noEditPoints="1" noChangeArrowheads="1"/>
          </p:cNvSpPr>
          <p:nvPr/>
        </p:nvSpPr>
        <p:spPr bwMode="auto">
          <a:xfrm>
            <a:off x="838200" y="1341438"/>
            <a:ext cx="2743200" cy="11430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2147483646 w 21600"/>
              <a:gd name="T9" fmla="*/ 2147483646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154628" name="Picture 4">
            <a:extLst>
              <a:ext uri="{FF2B5EF4-FFF2-40B4-BE49-F238E27FC236}">
                <a16:creationId xmlns:a16="http://schemas.microsoft.com/office/drawing/2014/main" id="{3319C033-0464-4B95-8EC2-CA9F50C82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41438"/>
            <a:ext cx="7826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65" name="Text Box 5">
            <a:extLst>
              <a:ext uri="{FF2B5EF4-FFF2-40B4-BE49-F238E27FC236}">
                <a16:creationId xmlns:a16="http://schemas.microsoft.com/office/drawing/2014/main" id="{30DAF777-856C-4E75-AF61-B2AA82374966}"/>
              </a:ext>
            </a:extLst>
          </p:cNvPr>
          <p:cNvSpPr txBox="1">
            <a:spLocks noChangeArrowheads="1"/>
          </p:cNvSpPr>
          <p:nvPr/>
        </p:nvSpPr>
        <p:spPr bwMode="auto">
          <a:xfrm>
            <a:off x="2133600" y="1493838"/>
            <a:ext cx="1200150" cy="641350"/>
          </a:xfrm>
          <a:prstGeom prst="rect">
            <a:avLst/>
          </a:prstGeom>
          <a:noFill/>
          <a:ln>
            <a:noFill/>
          </a:ln>
          <a:effectLst/>
          <a:extLst/>
        </p:spPr>
        <p:txBody>
          <a:bodyPr wrap="none">
            <a:spAutoFit/>
          </a:bodyPr>
          <a:lstStyle/>
          <a:p>
            <a:pPr eaLnBrk="1" hangingPunct="1">
              <a:defRPr/>
            </a:pPr>
            <a:r>
              <a:rPr lang="en-US" sz="3600" b="0">
                <a:effectLst>
                  <a:outerShdw blurRad="38100" dist="38100" dir="2700000" algn="tl">
                    <a:srgbClr val="FFFFFF"/>
                  </a:outerShdw>
                </a:effectLst>
                <a:latin typeface="Times New Roman" pitchFamily="18" charset="0"/>
              </a:rPr>
              <a:t>Note:</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頁尾版面配置區 1">
            <a:extLst>
              <a:ext uri="{FF2B5EF4-FFF2-40B4-BE49-F238E27FC236}">
                <a16:creationId xmlns:a16="http://schemas.microsoft.com/office/drawing/2014/main" id="{9CFD9092-33AE-452A-997C-89CDA755168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5651" name="投影片編號版面配置區 2">
            <a:extLst>
              <a:ext uri="{FF2B5EF4-FFF2-40B4-BE49-F238E27FC236}">
                <a16:creationId xmlns:a16="http://schemas.microsoft.com/office/drawing/2014/main" id="{C6B069DF-B6A0-445A-BA7F-3E2F24FD964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D7C4E1-F309-4D3E-896E-2EE0180A18F9}" type="slidenum">
              <a:rPr lang="en-US" altLang="zh-TW" b="0" smtClean="0"/>
              <a:pPr/>
              <a:t>77</a:t>
            </a:fld>
            <a:endParaRPr lang="en-US" altLang="zh-TW" b="0"/>
          </a:p>
        </p:txBody>
      </p:sp>
      <p:sp>
        <p:nvSpPr>
          <p:cNvPr id="745474" name="Rectangle 2">
            <a:extLst>
              <a:ext uri="{FF2B5EF4-FFF2-40B4-BE49-F238E27FC236}">
                <a16:creationId xmlns:a16="http://schemas.microsoft.com/office/drawing/2014/main" id="{80461EE3-5BDB-4A0C-B562-168280C43A50}"/>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pitchFamily="18" charset="-120"/>
            </a:endParaRPr>
          </a:p>
        </p:txBody>
      </p:sp>
      <p:sp>
        <p:nvSpPr>
          <p:cNvPr id="155653" name="Text Box 3">
            <a:extLst>
              <a:ext uri="{FF2B5EF4-FFF2-40B4-BE49-F238E27FC236}">
                <a16:creationId xmlns:a16="http://schemas.microsoft.com/office/drawing/2014/main" id="{686507BA-89AC-49BC-BC53-F69F7ED7FDC9}"/>
              </a:ext>
            </a:extLst>
          </p:cNvPr>
          <p:cNvSpPr txBox="1">
            <a:spLocks noChangeArrowheads="1"/>
          </p:cNvSpPr>
          <p:nvPr/>
        </p:nvSpPr>
        <p:spPr bwMode="auto">
          <a:xfrm>
            <a:off x="228600" y="355600"/>
            <a:ext cx="67341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5-3  CLASSLESS ADDRESSING</a:t>
            </a:r>
          </a:p>
        </p:txBody>
      </p:sp>
      <p:sp>
        <p:nvSpPr>
          <p:cNvPr id="155654" name="Text Box 4">
            <a:extLst>
              <a:ext uri="{FF2B5EF4-FFF2-40B4-BE49-F238E27FC236}">
                <a16:creationId xmlns:a16="http://schemas.microsoft.com/office/drawing/2014/main" id="{7167A78C-E368-4E4F-B60A-04AC500599BD}"/>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155655" name="Rectangle 5">
            <a:extLst>
              <a:ext uri="{FF2B5EF4-FFF2-40B4-BE49-F238E27FC236}">
                <a16:creationId xmlns:a16="http://schemas.microsoft.com/office/drawing/2014/main" id="{55513C02-5EDF-45F8-823D-905E9E46BCB6}"/>
              </a:ext>
            </a:extLst>
          </p:cNvPr>
          <p:cNvSpPr>
            <a:spLocks noChangeArrowheads="1"/>
          </p:cNvSpPr>
          <p:nvPr/>
        </p:nvSpPr>
        <p:spPr bwMode="auto">
          <a:xfrm>
            <a:off x="304800" y="1371600"/>
            <a:ext cx="88392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dirty="0">
                <a:latin typeface="Arial Unicode MS" pitchFamily="34" charset="-128"/>
                <a:ea typeface="新細明體" panose="02020500000000000000" pitchFamily="18" charset="-120"/>
              </a:rPr>
              <a:t>Subnetting and supernetting in classful addressing did not really solve the </a:t>
            </a:r>
            <a:r>
              <a:rPr lang="en-US" altLang="zh-TW" sz="2800" dirty="0">
                <a:solidFill>
                  <a:srgbClr val="C80404"/>
                </a:solidFill>
                <a:latin typeface="Arial Unicode MS" pitchFamily="34" charset="-128"/>
                <a:ea typeface="新細明體" panose="02020500000000000000" pitchFamily="18" charset="-120"/>
              </a:rPr>
              <a:t>address depletion</a:t>
            </a:r>
            <a:r>
              <a:rPr lang="en-US" altLang="zh-TW" sz="2800" dirty="0">
                <a:latin typeface="Arial Unicode MS" pitchFamily="34" charset="-128"/>
                <a:ea typeface="新細明體" panose="02020500000000000000" pitchFamily="18" charset="-120"/>
              </a:rPr>
              <a:t> problem. With the growth of the Internet, it was clear that a larger address space was needed as a </a:t>
            </a:r>
            <a:r>
              <a:rPr lang="en-US" altLang="zh-TW" sz="2800" dirty="0">
                <a:solidFill>
                  <a:srgbClr val="C80404"/>
                </a:solidFill>
                <a:latin typeface="Arial Unicode MS" pitchFamily="34" charset="-128"/>
                <a:ea typeface="新細明體" panose="02020500000000000000" pitchFamily="18" charset="-120"/>
              </a:rPr>
              <a:t>long-term solution</a:t>
            </a:r>
            <a:r>
              <a:rPr lang="en-US" altLang="zh-TW" sz="2800" dirty="0">
                <a:latin typeface="Arial Unicode MS" pitchFamily="34" charset="-128"/>
                <a:ea typeface="新細明體" panose="02020500000000000000" pitchFamily="18" charset="-120"/>
              </a:rPr>
              <a:t>. Although the long-range solution has already been devised and is called </a:t>
            </a:r>
            <a:r>
              <a:rPr lang="en-US" altLang="zh-TW" sz="2800" dirty="0">
                <a:solidFill>
                  <a:srgbClr val="C80404"/>
                </a:solidFill>
                <a:latin typeface="Arial Unicode MS" pitchFamily="34" charset="-128"/>
                <a:ea typeface="新細明體" panose="02020500000000000000" pitchFamily="18" charset="-120"/>
              </a:rPr>
              <a:t>IPv6</a:t>
            </a:r>
            <a:r>
              <a:rPr lang="en-US" altLang="zh-TW" sz="2800" dirty="0">
                <a:latin typeface="Arial Unicode MS" pitchFamily="34" charset="-128"/>
                <a:ea typeface="新細明體" panose="02020500000000000000" pitchFamily="18" charset="-120"/>
              </a:rPr>
              <a:t>, a short-term solution was also devised to use the same address space but to change the distribution of addresses to provide a fair share to each organization. The </a:t>
            </a:r>
            <a:r>
              <a:rPr lang="en-US" altLang="zh-TW" sz="2800" dirty="0">
                <a:solidFill>
                  <a:srgbClr val="C80404"/>
                </a:solidFill>
                <a:latin typeface="Arial Unicode MS" pitchFamily="34" charset="-128"/>
                <a:ea typeface="新細明體" panose="02020500000000000000" pitchFamily="18" charset="-120"/>
              </a:rPr>
              <a:t>short-term solution </a:t>
            </a:r>
            <a:r>
              <a:rPr lang="en-US" altLang="zh-TW" sz="2800" dirty="0">
                <a:latin typeface="Arial Unicode MS" pitchFamily="34" charset="-128"/>
                <a:ea typeface="新細明體" panose="02020500000000000000" pitchFamily="18" charset="-120"/>
              </a:rPr>
              <a:t>still uses </a:t>
            </a:r>
            <a:r>
              <a:rPr lang="en-US" altLang="zh-TW" sz="2800" dirty="0">
                <a:solidFill>
                  <a:srgbClr val="C80404"/>
                </a:solidFill>
                <a:latin typeface="Arial Unicode MS" pitchFamily="34" charset="-128"/>
                <a:ea typeface="新細明體" panose="02020500000000000000" pitchFamily="18" charset="-120"/>
              </a:rPr>
              <a:t>IPv4 addresses</a:t>
            </a:r>
            <a:r>
              <a:rPr lang="en-US" altLang="zh-TW" sz="2800" dirty="0">
                <a:latin typeface="Arial Unicode MS" pitchFamily="34" charset="-128"/>
                <a:ea typeface="新細明體" panose="02020500000000000000" pitchFamily="18" charset="-120"/>
              </a:rPr>
              <a:t>, but it is called </a:t>
            </a:r>
            <a:r>
              <a:rPr lang="en-US" altLang="zh-TW" sz="2800" i="1" dirty="0">
                <a:solidFill>
                  <a:schemeClr val="hlink"/>
                </a:solidFill>
                <a:latin typeface="Arial Unicode MS" pitchFamily="34" charset="-128"/>
                <a:ea typeface="新細明體" panose="02020500000000000000" pitchFamily="18" charset="-120"/>
              </a:rPr>
              <a:t>classless addressing</a:t>
            </a:r>
            <a:r>
              <a:rPr lang="en-US" altLang="zh-TW" sz="2800" dirty="0">
                <a:latin typeface="Arial Unicode MS" pitchFamily="34" charset="-128"/>
                <a:ea typeface="新細明體" panose="02020500000000000000" pitchFamily="18" charset="-120"/>
              </a:rPr>
              <a:t>. </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57698" name="頁尾版面配置區 1">
            <a:extLst>
              <a:ext uri="{FF2B5EF4-FFF2-40B4-BE49-F238E27FC236}">
                <a16:creationId xmlns:a16="http://schemas.microsoft.com/office/drawing/2014/main" id="{141CA509-C9AD-413E-9E1B-17663A595D9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7699" name="投影片編號版面配置區 2">
            <a:extLst>
              <a:ext uri="{FF2B5EF4-FFF2-40B4-BE49-F238E27FC236}">
                <a16:creationId xmlns:a16="http://schemas.microsoft.com/office/drawing/2014/main" id="{D0EC09EB-2947-4FFA-8665-02C146C56E5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0D96F1-1BF0-4C03-969D-18DECA8296CA}" type="slidenum">
              <a:rPr lang="en-US" altLang="zh-TW" b="0" smtClean="0"/>
              <a:pPr/>
              <a:t>78</a:t>
            </a:fld>
            <a:endParaRPr lang="en-US" altLang="zh-TW" b="0"/>
          </a:p>
        </p:txBody>
      </p:sp>
      <p:sp>
        <p:nvSpPr>
          <p:cNvPr id="747522" name="Text Box 2">
            <a:extLst>
              <a:ext uri="{FF2B5EF4-FFF2-40B4-BE49-F238E27FC236}">
                <a16:creationId xmlns:a16="http://schemas.microsoft.com/office/drawing/2014/main" id="{68AF7C83-5B1C-465A-8DF1-DCB7F08D0C31}"/>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57701" name="Text Box 3">
            <a:extLst>
              <a:ext uri="{FF2B5EF4-FFF2-40B4-BE49-F238E27FC236}">
                <a16:creationId xmlns:a16="http://schemas.microsoft.com/office/drawing/2014/main" id="{78E3FCDB-FF33-4E96-80CF-335A50840502}"/>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47524" name="Rectangle 4">
            <a:extLst>
              <a:ext uri="{FF2B5EF4-FFF2-40B4-BE49-F238E27FC236}">
                <a16:creationId xmlns:a16="http://schemas.microsoft.com/office/drawing/2014/main" id="{8C4E21C5-1D7D-427B-8422-A5BC99487083}"/>
              </a:ext>
            </a:extLst>
          </p:cNvPr>
          <p:cNvSpPr>
            <a:spLocks noChangeArrowheads="1"/>
          </p:cNvSpPr>
          <p:nvPr/>
        </p:nvSpPr>
        <p:spPr bwMode="auto">
          <a:xfrm>
            <a:off x="304800" y="989013"/>
            <a:ext cx="6705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Variable –Length Blocks</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Two-Level Addressing</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Block Allocation</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Subnetting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7524"/>
                                        </p:tgtEl>
                                        <p:attrNameLst>
                                          <p:attrName>style.visibility</p:attrName>
                                        </p:attrNameLst>
                                      </p:cBhvr>
                                      <p:to>
                                        <p:strVal val="visible"/>
                                      </p:to>
                                    </p:set>
                                    <p:animEffect transition="in" filter="wipe(up)">
                                      <p:cBhvr>
                                        <p:cTn id="7" dur="5000"/>
                                        <p:tgtEl>
                                          <p:spTgt spid="747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2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頁尾版面配置區 1">
            <a:extLst>
              <a:ext uri="{FF2B5EF4-FFF2-40B4-BE49-F238E27FC236}">
                <a16:creationId xmlns:a16="http://schemas.microsoft.com/office/drawing/2014/main" id="{EB6A655A-243C-4D46-8D46-0DD7E15A234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9747" name="投影片編號版面配置區 2">
            <a:extLst>
              <a:ext uri="{FF2B5EF4-FFF2-40B4-BE49-F238E27FC236}">
                <a16:creationId xmlns:a16="http://schemas.microsoft.com/office/drawing/2014/main" id="{0AF154A8-1433-4FA4-BA35-9155432D19E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576B31-F030-45CE-9D59-4E51580F4ECF}" type="slidenum">
              <a:rPr lang="en-US" altLang="zh-TW" b="0" smtClean="0"/>
              <a:pPr/>
              <a:t>79</a:t>
            </a:fld>
            <a:endParaRPr lang="en-US" altLang="zh-TW" b="0"/>
          </a:p>
        </p:txBody>
      </p:sp>
      <p:sp>
        <p:nvSpPr>
          <p:cNvPr id="159748" name="Text Box 2">
            <a:extLst>
              <a:ext uri="{FF2B5EF4-FFF2-40B4-BE49-F238E27FC236}">
                <a16:creationId xmlns:a16="http://schemas.microsoft.com/office/drawing/2014/main" id="{00E73737-0BEB-4678-AC13-F3CFF8D9C9B7}"/>
              </a:ext>
            </a:extLst>
          </p:cNvPr>
          <p:cNvSpPr txBox="1">
            <a:spLocks noChangeArrowheads="1"/>
          </p:cNvSpPr>
          <p:nvPr/>
        </p:nvSpPr>
        <p:spPr bwMode="auto">
          <a:xfrm>
            <a:off x="990600" y="90488"/>
            <a:ext cx="75438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Variable-length blocks in classless addressing</a:t>
            </a:r>
          </a:p>
        </p:txBody>
      </p:sp>
      <p:sp>
        <p:nvSpPr>
          <p:cNvPr id="159749" name="Rectangle 3">
            <a:extLst>
              <a:ext uri="{FF2B5EF4-FFF2-40B4-BE49-F238E27FC236}">
                <a16:creationId xmlns:a16="http://schemas.microsoft.com/office/drawing/2014/main" id="{77C9DF91-BEE1-48BF-92D0-92AC09CBAE0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0" name="Rectangle 4">
            <a:extLst>
              <a:ext uri="{FF2B5EF4-FFF2-40B4-BE49-F238E27FC236}">
                <a16:creationId xmlns:a16="http://schemas.microsoft.com/office/drawing/2014/main" id="{FCEDB151-D3B1-4A56-B36A-CFC224E27E2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1" name="Rectangle 5">
            <a:extLst>
              <a:ext uri="{FF2B5EF4-FFF2-40B4-BE49-F238E27FC236}">
                <a16:creationId xmlns:a16="http://schemas.microsoft.com/office/drawing/2014/main" id="{37C39AAF-FDD5-4A81-9D84-F06A7689767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2" name="Rectangle 6">
            <a:extLst>
              <a:ext uri="{FF2B5EF4-FFF2-40B4-BE49-F238E27FC236}">
                <a16:creationId xmlns:a16="http://schemas.microsoft.com/office/drawing/2014/main" id="{515FE3A5-F33B-4CE4-B5E9-5B8BC24DE9A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3" name="Rectangle 7">
            <a:extLst>
              <a:ext uri="{FF2B5EF4-FFF2-40B4-BE49-F238E27FC236}">
                <a16:creationId xmlns:a16="http://schemas.microsoft.com/office/drawing/2014/main" id="{2CD6E995-E6B3-48EA-A49B-6D2BB527243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4" name="Rectangle 8">
            <a:extLst>
              <a:ext uri="{FF2B5EF4-FFF2-40B4-BE49-F238E27FC236}">
                <a16:creationId xmlns:a16="http://schemas.microsoft.com/office/drawing/2014/main" id="{62FA9042-B5FB-4FB1-AEBF-D715CC92C41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9755" name="Rectangle 9">
            <a:extLst>
              <a:ext uri="{FF2B5EF4-FFF2-40B4-BE49-F238E27FC236}">
                <a16:creationId xmlns:a16="http://schemas.microsoft.com/office/drawing/2014/main" id="{79E8A4AE-C172-4FC4-A213-4A4F0881984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59756" name="Picture 10">
            <a:extLst>
              <a:ext uri="{FF2B5EF4-FFF2-40B4-BE49-F238E27FC236}">
                <a16:creationId xmlns:a16="http://schemas.microsoft.com/office/drawing/2014/main" id="{79626770-2FCD-4F4E-83DC-75D5EEF7A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 y="2667000"/>
            <a:ext cx="8299450"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頁尾版面配置區 1">
            <a:extLst>
              <a:ext uri="{FF2B5EF4-FFF2-40B4-BE49-F238E27FC236}">
                <a16:creationId xmlns:a16="http://schemas.microsoft.com/office/drawing/2014/main" id="{06DE0F20-E9CE-494A-9561-F7485254945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435" name="投影片編號版面配置區 2">
            <a:extLst>
              <a:ext uri="{FF2B5EF4-FFF2-40B4-BE49-F238E27FC236}">
                <a16:creationId xmlns:a16="http://schemas.microsoft.com/office/drawing/2014/main" id="{CA24B92F-E25C-4673-8590-C784112F417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561E1E-45CE-46EC-8853-0C0C26EDC2C0}" type="slidenum">
              <a:rPr lang="en-US" altLang="zh-TW" b="0" smtClean="0"/>
              <a:pPr/>
              <a:t>8</a:t>
            </a:fld>
            <a:endParaRPr lang="en-US" altLang="zh-TW" b="0"/>
          </a:p>
        </p:txBody>
      </p:sp>
      <p:sp>
        <p:nvSpPr>
          <p:cNvPr id="18436" name="Text Box 2">
            <a:extLst>
              <a:ext uri="{FF2B5EF4-FFF2-40B4-BE49-F238E27FC236}">
                <a16:creationId xmlns:a16="http://schemas.microsoft.com/office/drawing/2014/main" id="{C22AFFE1-E699-4390-B5DD-6BEB5B24719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Dotted-decimal notation</a:t>
            </a:r>
          </a:p>
        </p:txBody>
      </p:sp>
      <p:sp>
        <p:nvSpPr>
          <p:cNvPr id="18437" name="Rectangle 3">
            <a:extLst>
              <a:ext uri="{FF2B5EF4-FFF2-40B4-BE49-F238E27FC236}">
                <a16:creationId xmlns:a16="http://schemas.microsoft.com/office/drawing/2014/main" id="{1575113C-7F1D-479D-99FC-F4E4068CD14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38" name="Rectangle 4">
            <a:extLst>
              <a:ext uri="{FF2B5EF4-FFF2-40B4-BE49-F238E27FC236}">
                <a16:creationId xmlns:a16="http://schemas.microsoft.com/office/drawing/2014/main" id="{62AA0147-F06B-402D-9361-CC0BC587F06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39" name="Rectangle 5">
            <a:extLst>
              <a:ext uri="{FF2B5EF4-FFF2-40B4-BE49-F238E27FC236}">
                <a16:creationId xmlns:a16="http://schemas.microsoft.com/office/drawing/2014/main" id="{29F60CA2-D666-4BBC-A947-C5792A85EB92}"/>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0" name="Rectangle 6">
            <a:extLst>
              <a:ext uri="{FF2B5EF4-FFF2-40B4-BE49-F238E27FC236}">
                <a16:creationId xmlns:a16="http://schemas.microsoft.com/office/drawing/2014/main" id="{B30E64B6-F58A-4CDC-9B09-EAB343E4F9C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1" name="Rectangle 7">
            <a:extLst>
              <a:ext uri="{FF2B5EF4-FFF2-40B4-BE49-F238E27FC236}">
                <a16:creationId xmlns:a16="http://schemas.microsoft.com/office/drawing/2014/main" id="{BCF9F180-9ACB-4F34-8D8B-941CF7190A5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2" name="Rectangle 8">
            <a:extLst>
              <a:ext uri="{FF2B5EF4-FFF2-40B4-BE49-F238E27FC236}">
                <a16:creationId xmlns:a16="http://schemas.microsoft.com/office/drawing/2014/main" id="{9310AACE-DCFE-4B03-A78B-E8AF5754CA0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8443" name="Rectangle 9">
            <a:extLst>
              <a:ext uri="{FF2B5EF4-FFF2-40B4-BE49-F238E27FC236}">
                <a16:creationId xmlns:a16="http://schemas.microsoft.com/office/drawing/2014/main" id="{38558F98-CF5D-4C55-BEAC-C1A9A0DDA2B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8444" name="Picture 11">
            <a:extLst>
              <a:ext uri="{FF2B5EF4-FFF2-40B4-BE49-F238E27FC236}">
                <a16:creationId xmlns:a16="http://schemas.microsoft.com/office/drawing/2014/main" id="{10AB3B3F-28E9-445F-B4B1-E0150BBE1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1455738"/>
            <a:ext cx="85471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5" name="Rectangle 1">
            <a:extLst>
              <a:ext uri="{FF2B5EF4-FFF2-40B4-BE49-F238E27FC236}">
                <a16:creationId xmlns:a16="http://schemas.microsoft.com/office/drawing/2014/main" id="{9570DBC8-97BB-40D6-838E-0AC6D02F56B9}"/>
              </a:ext>
            </a:extLst>
          </p:cNvPr>
          <p:cNvSpPr>
            <a:spLocks noChangeArrowheads="1"/>
          </p:cNvSpPr>
          <p:nvPr/>
        </p:nvSpPr>
        <p:spPr bwMode="auto">
          <a:xfrm>
            <a:off x="2263775" y="3514725"/>
            <a:ext cx="5730875"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lnSpc>
                <a:spcPct val="150000"/>
              </a:lnSpc>
            </a:pPr>
            <a:r>
              <a:rPr lang="en-US" altLang="zh-TW">
                <a:ea typeface="新細明體" panose="02020500000000000000" pitchFamily="18" charset="-120"/>
              </a:rPr>
              <a:t>IP addresses can be thought of as a number written with </a:t>
            </a:r>
            <a:r>
              <a:rPr lang="en-US" altLang="zh-TW">
                <a:solidFill>
                  <a:srgbClr val="C00000"/>
                </a:solidFill>
                <a:ea typeface="新細明體" panose="02020500000000000000" pitchFamily="18" charset="-120"/>
              </a:rPr>
              <a:t>256</a:t>
            </a:r>
            <a:r>
              <a:rPr lang="en-US" altLang="zh-TW">
                <a:ea typeface="新細明體" panose="02020500000000000000" pitchFamily="18" charset="-120"/>
              </a:rPr>
              <a:t> base</a:t>
            </a:r>
            <a:endParaRPr lang="zh-TW" altLang="zh-TW">
              <a:ea typeface="新細明體" panose="02020500000000000000" pitchFamily="18" charset="-120"/>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頁尾版面配置區 1">
            <a:extLst>
              <a:ext uri="{FF2B5EF4-FFF2-40B4-BE49-F238E27FC236}">
                <a16:creationId xmlns:a16="http://schemas.microsoft.com/office/drawing/2014/main" id="{F05331BF-B286-49AE-9787-76A7776B061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1795" name="投影片編號版面配置區 2">
            <a:extLst>
              <a:ext uri="{FF2B5EF4-FFF2-40B4-BE49-F238E27FC236}">
                <a16:creationId xmlns:a16="http://schemas.microsoft.com/office/drawing/2014/main" id="{9AC51D4E-8405-4B0B-81F8-2DB0E869797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3297D5C-6367-4681-BBC0-615EEABC468E}" type="slidenum">
              <a:rPr lang="en-US" altLang="zh-TW" b="0" smtClean="0"/>
              <a:pPr/>
              <a:t>80</a:t>
            </a:fld>
            <a:endParaRPr lang="en-US" altLang="zh-TW" b="0"/>
          </a:p>
        </p:txBody>
      </p:sp>
      <p:sp>
        <p:nvSpPr>
          <p:cNvPr id="161796" name="Rectangle 2">
            <a:extLst>
              <a:ext uri="{FF2B5EF4-FFF2-40B4-BE49-F238E27FC236}">
                <a16:creationId xmlns:a16="http://schemas.microsoft.com/office/drawing/2014/main" id="{5633F9A2-42A2-457D-87FB-CBF0423B06AA}"/>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797" name="Rectangle 3">
            <a:extLst>
              <a:ext uri="{FF2B5EF4-FFF2-40B4-BE49-F238E27FC236}">
                <a16:creationId xmlns:a16="http://schemas.microsoft.com/office/drawing/2014/main" id="{C656E97D-96E7-43B4-8D08-271E23915A1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798" name="Rectangle 4">
            <a:extLst>
              <a:ext uri="{FF2B5EF4-FFF2-40B4-BE49-F238E27FC236}">
                <a16:creationId xmlns:a16="http://schemas.microsoft.com/office/drawing/2014/main" id="{A55E9007-C4EA-4A3B-935D-1D221AA8FED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799" name="Rectangle 5">
            <a:extLst>
              <a:ext uri="{FF2B5EF4-FFF2-40B4-BE49-F238E27FC236}">
                <a16:creationId xmlns:a16="http://schemas.microsoft.com/office/drawing/2014/main" id="{C40E863A-7D40-4959-9BA7-6F69C7AC92F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0" name="Rectangle 6">
            <a:extLst>
              <a:ext uri="{FF2B5EF4-FFF2-40B4-BE49-F238E27FC236}">
                <a16:creationId xmlns:a16="http://schemas.microsoft.com/office/drawing/2014/main" id="{59AE632A-6D50-4716-BA30-88B38A1F785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1" name="Rectangle 7">
            <a:extLst>
              <a:ext uri="{FF2B5EF4-FFF2-40B4-BE49-F238E27FC236}">
                <a16:creationId xmlns:a16="http://schemas.microsoft.com/office/drawing/2014/main" id="{73590D29-813E-43D3-9F28-01EF8694AF8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2" name="Rectangle 8">
            <a:extLst>
              <a:ext uri="{FF2B5EF4-FFF2-40B4-BE49-F238E27FC236}">
                <a16:creationId xmlns:a16="http://schemas.microsoft.com/office/drawing/2014/main" id="{8E58B64F-767D-441D-A03F-5BAD27A2007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58473" name="Line 9">
            <a:extLst>
              <a:ext uri="{FF2B5EF4-FFF2-40B4-BE49-F238E27FC236}">
                <a16:creationId xmlns:a16="http://schemas.microsoft.com/office/drawing/2014/main" id="{72448AB5-6F20-4249-8F4A-32E3C4DC7087}"/>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8474" name="Line 10">
            <a:extLst>
              <a:ext uri="{FF2B5EF4-FFF2-40B4-BE49-F238E27FC236}">
                <a16:creationId xmlns:a16="http://schemas.microsoft.com/office/drawing/2014/main" id="{8396371F-9DE7-4024-999C-4F8C86D8E94D}"/>
              </a:ext>
            </a:extLst>
          </p:cNvPr>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58475" name="Rectangle 11">
            <a:extLst>
              <a:ext uri="{FF2B5EF4-FFF2-40B4-BE49-F238E27FC236}">
                <a16:creationId xmlns:a16="http://schemas.microsoft.com/office/drawing/2014/main" id="{035ABAC9-B941-4FB1-B384-377541457A1A}"/>
              </a:ext>
            </a:extLst>
          </p:cNvPr>
          <p:cNvSpPr>
            <a:spLocks noChangeArrowheads="1"/>
          </p:cNvSpPr>
          <p:nvPr/>
        </p:nvSpPr>
        <p:spPr bwMode="auto">
          <a:xfrm>
            <a:off x="647700" y="2792413"/>
            <a:ext cx="8077200" cy="15700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In classless addressing, the </a:t>
            </a:r>
            <a:r>
              <a:rPr lang="en-US" altLang="zh-TW" sz="3200" i="1">
                <a:solidFill>
                  <a:srgbClr val="FF3399"/>
                </a:solidFill>
                <a:latin typeface="Arial" panose="020B0604020202020204" pitchFamily="34" charset="0"/>
                <a:ea typeface="新細明體" panose="02020500000000000000" pitchFamily="18" charset="-120"/>
              </a:rPr>
              <a:t>prefix</a:t>
            </a:r>
            <a:r>
              <a:rPr lang="en-US" altLang="zh-TW" sz="3200" i="1">
                <a:solidFill>
                  <a:schemeClr val="bg1"/>
                </a:solidFill>
                <a:latin typeface="Arial" panose="020B0604020202020204" pitchFamily="34" charset="0"/>
                <a:ea typeface="新細明體" panose="02020500000000000000" pitchFamily="18" charset="-120"/>
              </a:rPr>
              <a:t> defines the </a:t>
            </a:r>
            <a:r>
              <a:rPr lang="en-US" altLang="zh-TW" sz="3200" i="1">
                <a:solidFill>
                  <a:srgbClr val="FF3399"/>
                </a:solidFill>
                <a:latin typeface="Arial" panose="020B0604020202020204" pitchFamily="34" charset="0"/>
                <a:ea typeface="新細明體" panose="02020500000000000000" pitchFamily="18" charset="-120"/>
              </a:rPr>
              <a:t>network</a:t>
            </a:r>
            <a:r>
              <a:rPr lang="en-US" altLang="zh-TW" sz="3200" i="1">
                <a:solidFill>
                  <a:schemeClr val="bg1"/>
                </a:solidFill>
                <a:latin typeface="Arial" panose="020B0604020202020204" pitchFamily="34" charset="0"/>
                <a:ea typeface="新細明體" panose="02020500000000000000" pitchFamily="18" charset="-120"/>
              </a:rPr>
              <a:t> and the </a:t>
            </a:r>
            <a:r>
              <a:rPr lang="en-US" altLang="zh-TW" sz="3200" i="1">
                <a:solidFill>
                  <a:srgbClr val="FFFF00"/>
                </a:solidFill>
                <a:latin typeface="Arial" panose="020B0604020202020204" pitchFamily="34" charset="0"/>
                <a:ea typeface="新細明體" panose="02020500000000000000" pitchFamily="18" charset="-120"/>
              </a:rPr>
              <a:t>suffix</a:t>
            </a:r>
          </a:p>
          <a:p>
            <a:pPr algn="ctr"/>
            <a:r>
              <a:rPr lang="en-US" altLang="zh-TW" sz="3200" i="1">
                <a:solidFill>
                  <a:schemeClr val="bg1"/>
                </a:solidFill>
                <a:latin typeface="Arial" panose="020B0604020202020204" pitchFamily="34" charset="0"/>
                <a:ea typeface="新細明體" panose="02020500000000000000" pitchFamily="18" charset="-120"/>
              </a:rPr>
              <a:t>defines the </a:t>
            </a:r>
            <a:r>
              <a:rPr lang="en-US" altLang="zh-TW" sz="3200" i="1">
                <a:solidFill>
                  <a:srgbClr val="FFFF00"/>
                </a:solidFill>
                <a:latin typeface="Arial" panose="020B0604020202020204" pitchFamily="34" charset="0"/>
                <a:ea typeface="新細明體" panose="02020500000000000000" pitchFamily="18" charset="-120"/>
              </a:rPr>
              <a:t>host</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58476" name="Group 12">
            <a:extLst>
              <a:ext uri="{FF2B5EF4-FFF2-40B4-BE49-F238E27FC236}">
                <a16:creationId xmlns:a16="http://schemas.microsoft.com/office/drawing/2014/main" id="{CA3540BE-CC13-4DAE-9160-E088E83122B0}"/>
              </a:ext>
            </a:extLst>
          </p:cNvPr>
          <p:cNvGrpSpPr>
            <a:grpSpLocks/>
          </p:cNvGrpSpPr>
          <p:nvPr/>
        </p:nvGrpSpPr>
        <p:grpSpPr bwMode="auto">
          <a:xfrm>
            <a:off x="609600" y="2057400"/>
            <a:ext cx="1143000" cy="566738"/>
            <a:chOff x="1200" y="1248"/>
            <a:chExt cx="720" cy="357"/>
          </a:xfrm>
        </p:grpSpPr>
        <p:pic>
          <p:nvPicPr>
            <p:cNvPr id="161807" name="Picture 13">
              <a:extLst>
                <a:ext uri="{FF2B5EF4-FFF2-40B4-BE49-F238E27FC236}">
                  <a16:creationId xmlns:a16="http://schemas.microsoft.com/office/drawing/2014/main" id="{68A66505-95EB-47F6-B39A-080AE55F2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808" name="Text Box 14">
              <a:extLst>
                <a:ext uri="{FF2B5EF4-FFF2-40B4-BE49-F238E27FC236}">
                  <a16:creationId xmlns:a16="http://schemas.microsoft.com/office/drawing/2014/main" id="{0A45B4C6-850D-43A1-80D8-0C364F7D1FE6}"/>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58476"/>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58476"/>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58473"/>
                                        </p:tgtEl>
                                        <p:attrNameLst>
                                          <p:attrName>style.visibility</p:attrName>
                                        </p:attrNameLst>
                                      </p:cBhvr>
                                      <p:to>
                                        <p:strVal val="visible"/>
                                      </p:to>
                                    </p:set>
                                    <p:animEffect transition="in" filter="checkerboard(across)">
                                      <p:cBhvr>
                                        <p:cTn id="13" dur="500"/>
                                        <p:tgtEl>
                                          <p:spTgt spid="958473"/>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58474"/>
                                        </p:tgtEl>
                                        <p:attrNameLst>
                                          <p:attrName>style.visibility</p:attrName>
                                        </p:attrNameLst>
                                      </p:cBhvr>
                                      <p:to>
                                        <p:strVal val="visible"/>
                                      </p:to>
                                    </p:set>
                                    <p:animEffect transition="in" filter="checkerboard(across)">
                                      <p:cBhvr>
                                        <p:cTn id="17" dur="500"/>
                                        <p:tgtEl>
                                          <p:spTgt spid="958474"/>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58475"/>
                                        </p:tgtEl>
                                        <p:attrNameLst>
                                          <p:attrName>style.visibility</p:attrName>
                                        </p:attrNameLst>
                                      </p:cBhvr>
                                      <p:to>
                                        <p:strVal val="visible"/>
                                      </p:to>
                                    </p:set>
                                    <p:animEffect transition="in" filter="checkerboard(across)">
                                      <p:cBhvr>
                                        <p:cTn id="21" dur="500"/>
                                        <p:tgtEl>
                                          <p:spTgt spid="958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頁尾版面配置區 1">
            <a:extLst>
              <a:ext uri="{FF2B5EF4-FFF2-40B4-BE49-F238E27FC236}">
                <a16:creationId xmlns:a16="http://schemas.microsoft.com/office/drawing/2014/main" id="{7145EE12-0B1D-4113-872A-EF8C07A873A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43" name="投影片編號版面配置區 2">
            <a:extLst>
              <a:ext uri="{FF2B5EF4-FFF2-40B4-BE49-F238E27FC236}">
                <a16:creationId xmlns:a16="http://schemas.microsoft.com/office/drawing/2014/main" id="{0CEB28CF-201D-479B-ADCD-86506CA2595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099565E-C9E9-4782-9473-C4E4BF770416}" type="slidenum">
              <a:rPr lang="en-US" altLang="zh-TW" b="0" smtClean="0"/>
              <a:pPr/>
              <a:t>81</a:t>
            </a:fld>
            <a:endParaRPr lang="en-US" altLang="zh-TW" b="0"/>
          </a:p>
        </p:txBody>
      </p:sp>
      <p:sp>
        <p:nvSpPr>
          <p:cNvPr id="163844" name="Text Box 2">
            <a:extLst>
              <a:ext uri="{FF2B5EF4-FFF2-40B4-BE49-F238E27FC236}">
                <a16:creationId xmlns:a16="http://schemas.microsoft.com/office/drawing/2014/main" id="{1649EFCB-3DDA-44EF-BFE7-BDF76580FC5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Prefix and suffix</a:t>
            </a:r>
          </a:p>
        </p:txBody>
      </p:sp>
      <p:sp>
        <p:nvSpPr>
          <p:cNvPr id="163845" name="Rectangle 3">
            <a:extLst>
              <a:ext uri="{FF2B5EF4-FFF2-40B4-BE49-F238E27FC236}">
                <a16:creationId xmlns:a16="http://schemas.microsoft.com/office/drawing/2014/main" id="{53372E2D-3BA3-4D7A-ACBB-9464E65C18E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6" name="Rectangle 4">
            <a:extLst>
              <a:ext uri="{FF2B5EF4-FFF2-40B4-BE49-F238E27FC236}">
                <a16:creationId xmlns:a16="http://schemas.microsoft.com/office/drawing/2014/main" id="{B2A52DB0-9340-4DE9-98FF-5435ECD07DC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7" name="Rectangle 5">
            <a:extLst>
              <a:ext uri="{FF2B5EF4-FFF2-40B4-BE49-F238E27FC236}">
                <a16:creationId xmlns:a16="http://schemas.microsoft.com/office/drawing/2014/main" id="{51EC400D-48A2-401D-9DD6-DDED4B92C5EE}"/>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8" name="Rectangle 6">
            <a:extLst>
              <a:ext uri="{FF2B5EF4-FFF2-40B4-BE49-F238E27FC236}">
                <a16:creationId xmlns:a16="http://schemas.microsoft.com/office/drawing/2014/main" id="{31D8788F-E7B4-4A9A-A19A-D4499382A5E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9" name="Rectangle 7">
            <a:extLst>
              <a:ext uri="{FF2B5EF4-FFF2-40B4-BE49-F238E27FC236}">
                <a16:creationId xmlns:a16="http://schemas.microsoft.com/office/drawing/2014/main" id="{ECB7EF58-D834-4FD9-9AA5-C47C00E4133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50" name="Rectangle 8">
            <a:extLst>
              <a:ext uri="{FF2B5EF4-FFF2-40B4-BE49-F238E27FC236}">
                <a16:creationId xmlns:a16="http://schemas.microsoft.com/office/drawing/2014/main" id="{13BA462E-36EC-4193-82FD-9E2A4A09704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51" name="Rectangle 9">
            <a:extLst>
              <a:ext uri="{FF2B5EF4-FFF2-40B4-BE49-F238E27FC236}">
                <a16:creationId xmlns:a16="http://schemas.microsoft.com/office/drawing/2014/main" id="{8166E4AB-D0A4-4F70-AC91-A6F44A656FC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63852" name="Picture 10">
            <a:extLst>
              <a:ext uri="{FF2B5EF4-FFF2-40B4-BE49-F238E27FC236}">
                <a16:creationId xmlns:a16="http://schemas.microsoft.com/office/drawing/2014/main" id="{3319EC47-6BB3-4EFD-A59D-B89A196C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2771775"/>
            <a:ext cx="69469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53" name="Rectangle 12">
            <a:extLst>
              <a:ext uri="{FF2B5EF4-FFF2-40B4-BE49-F238E27FC236}">
                <a16:creationId xmlns:a16="http://schemas.microsoft.com/office/drawing/2014/main" id="{4D4DA5B7-222A-42A8-A5E2-AAB5BF2C6036}"/>
              </a:ext>
            </a:extLst>
          </p:cNvPr>
          <p:cNvSpPr>
            <a:spLocks noChangeArrowheads="1"/>
          </p:cNvSpPr>
          <p:nvPr/>
        </p:nvSpPr>
        <p:spPr bwMode="auto">
          <a:xfrm>
            <a:off x="474663" y="4845050"/>
            <a:ext cx="808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i="1">
                <a:solidFill>
                  <a:srgbClr val="C00000"/>
                </a:solidFill>
                <a:latin typeface="Arial" panose="020B0604020202020204" pitchFamily="34" charset="0"/>
                <a:ea typeface="新細明體" panose="02020500000000000000" pitchFamily="18" charset="-120"/>
              </a:rPr>
              <a:t>prefix length –number of bits used to define prefix(network) i.e. n bits</a:t>
            </a:r>
            <a:endParaRPr lang="zh-TW" altLang="zh-TW">
              <a:solidFill>
                <a:srgbClr val="C00000"/>
              </a:solidFill>
              <a:ea typeface="新細明體" panose="02020500000000000000" pitchFamily="18" charset="-12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頁尾版面配置區 1">
            <a:extLst>
              <a:ext uri="{FF2B5EF4-FFF2-40B4-BE49-F238E27FC236}">
                <a16:creationId xmlns:a16="http://schemas.microsoft.com/office/drawing/2014/main" id="{FE3A3D07-8C21-4647-A474-A331B940E84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5891" name="投影片編號版面配置區 2">
            <a:extLst>
              <a:ext uri="{FF2B5EF4-FFF2-40B4-BE49-F238E27FC236}">
                <a16:creationId xmlns:a16="http://schemas.microsoft.com/office/drawing/2014/main" id="{D418450B-7889-43EF-AF49-2C4CA798DAE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D41CBE2-7CB2-4DEB-8EDF-8D5363A20122}" type="slidenum">
              <a:rPr lang="en-US" altLang="zh-TW" b="0" smtClean="0"/>
              <a:pPr/>
              <a:t>82</a:t>
            </a:fld>
            <a:endParaRPr lang="en-US" altLang="zh-TW" b="0"/>
          </a:p>
        </p:txBody>
      </p:sp>
      <p:sp>
        <p:nvSpPr>
          <p:cNvPr id="165892" name="Rectangle 2">
            <a:extLst>
              <a:ext uri="{FF2B5EF4-FFF2-40B4-BE49-F238E27FC236}">
                <a16:creationId xmlns:a16="http://schemas.microsoft.com/office/drawing/2014/main" id="{C18BC914-50EF-45F5-95F9-9CD90CC8D76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3" name="Rectangle 3">
            <a:extLst>
              <a:ext uri="{FF2B5EF4-FFF2-40B4-BE49-F238E27FC236}">
                <a16:creationId xmlns:a16="http://schemas.microsoft.com/office/drawing/2014/main" id="{2B8854F1-561A-4171-BD6D-A5055408E17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4" name="Rectangle 4">
            <a:extLst>
              <a:ext uri="{FF2B5EF4-FFF2-40B4-BE49-F238E27FC236}">
                <a16:creationId xmlns:a16="http://schemas.microsoft.com/office/drawing/2014/main" id="{6C7A281B-588E-4502-AD58-B075026F405A}"/>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5" name="Rectangle 5">
            <a:extLst>
              <a:ext uri="{FF2B5EF4-FFF2-40B4-BE49-F238E27FC236}">
                <a16:creationId xmlns:a16="http://schemas.microsoft.com/office/drawing/2014/main" id="{8F833D5F-3B49-4EA6-9941-267D1D69233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6" name="Rectangle 6">
            <a:extLst>
              <a:ext uri="{FF2B5EF4-FFF2-40B4-BE49-F238E27FC236}">
                <a16:creationId xmlns:a16="http://schemas.microsoft.com/office/drawing/2014/main" id="{9A6A87EA-D94B-4068-B50B-5522321607D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7" name="Rectangle 7">
            <a:extLst>
              <a:ext uri="{FF2B5EF4-FFF2-40B4-BE49-F238E27FC236}">
                <a16:creationId xmlns:a16="http://schemas.microsoft.com/office/drawing/2014/main" id="{3D8440C0-5FD0-4789-8FBE-865EC0AA02A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5898" name="Rectangle 8">
            <a:extLst>
              <a:ext uri="{FF2B5EF4-FFF2-40B4-BE49-F238E27FC236}">
                <a16:creationId xmlns:a16="http://schemas.microsoft.com/office/drawing/2014/main" id="{B35B6D0F-0337-4ED4-9AD4-1BD4C9CC8D5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2569" name="Line 9">
            <a:extLst>
              <a:ext uri="{FF2B5EF4-FFF2-40B4-BE49-F238E27FC236}">
                <a16:creationId xmlns:a16="http://schemas.microsoft.com/office/drawing/2014/main" id="{A2E03449-00C2-4674-9480-06F456099774}"/>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2570" name="Line 10">
            <a:extLst>
              <a:ext uri="{FF2B5EF4-FFF2-40B4-BE49-F238E27FC236}">
                <a16:creationId xmlns:a16="http://schemas.microsoft.com/office/drawing/2014/main" id="{A7600164-C5D2-4CF1-AA58-10E27E909F84}"/>
              </a:ext>
            </a:extLst>
          </p:cNvPr>
          <p:cNvSpPr>
            <a:spLocks noChangeShapeType="1"/>
          </p:cNvSpPr>
          <p:nvPr/>
        </p:nvSpPr>
        <p:spPr bwMode="auto">
          <a:xfrm>
            <a:off x="609600" y="3962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2571" name="Rectangle 11">
            <a:extLst>
              <a:ext uri="{FF2B5EF4-FFF2-40B4-BE49-F238E27FC236}">
                <a16:creationId xmlns:a16="http://schemas.microsoft.com/office/drawing/2014/main" id="{F6462615-D083-4447-B7FE-396CC5F11BD1}"/>
              </a:ext>
            </a:extLst>
          </p:cNvPr>
          <p:cNvSpPr>
            <a:spLocks noChangeArrowheads="1"/>
          </p:cNvSpPr>
          <p:nvPr/>
        </p:nvSpPr>
        <p:spPr bwMode="auto">
          <a:xfrm>
            <a:off x="647700" y="27924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a:t>
            </a:r>
            <a:r>
              <a:rPr lang="en-US" altLang="zh-TW" sz="3200" i="1">
                <a:solidFill>
                  <a:srgbClr val="FFFF00"/>
                </a:solidFill>
                <a:latin typeface="Arial" panose="020B0604020202020204" pitchFamily="34" charset="0"/>
                <a:ea typeface="新細明體" panose="02020500000000000000" pitchFamily="18" charset="-120"/>
              </a:rPr>
              <a:t>prefix length</a:t>
            </a:r>
            <a:r>
              <a:rPr lang="en-US" altLang="zh-TW" sz="3200" i="1">
                <a:solidFill>
                  <a:schemeClr val="bg1"/>
                </a:solidFill>
                <a:latin typeface="Arial" panose="020B0604020202020204" pitchFamily="34" charset="0"/>
                <a:ea typeface="新細明體" panose="02020500000000000000" pitchFamily="18" charset="-120"/>
              </a:rPr>
              <a:t> in classless addressing can be </a:t>
            </a:r>
            <a:r>
              <a:rPr lang="en-US" altLang="zh-TW" sz="3200" i="1">
                <a:solidFill>
                  <a:srgbClr val="FFFF00"/>
                </a:solidFill>
                <a:latin typeface="Arial" panose="020B0604020202020204" pitchFamily="34" charset="0"/>
                <a:ea typeface="新細明體" panose="02020500000000000000" pitchFamily="18" charset="-120"/>
              </a:rPr>
              <a:t>1 to 32</a:t>
            </a:r>
            <a:r>
              <a:rPr lang="en-US" altLang="zh-TW" sz="3200" i="1">
                <a:solidFill>
                  <a:schemeClr val="bg1"/>
                </a:solidFill>
                <a:latin typeface="Arial" panose="020B0604020202020204" pitchFamily="34" charset="0"/>
                <a:ea typeface="新細明體" panose="02020500000000000000" pitchFamily="18" charset="-120"/>
              </a:rPr>
              <a:t>.</a:t>
            </a:r>
          </a:p>
        </p:txBody>
      </p:sp>
      <p:grpSp>
        <p:nvGrpSpPr>
          <p:cNvPr id="962572" name="Group 12">
            <a:extLst>
              <a:ext uri="{FF2B5EF4-FFF2-40B4-BE49-F238E27FC236}">
                <a16:creationId xmlns:a16="http://schemas.microsoft.com/office/drawing/2014/main" id="{7743F1E0-F1CD-4E39-8277-1B47F467E29D}"/>
              </a:ext>
            </a:extLst>
          </p:cNvPr>
          <p:cNvGrpSpPr>
            <a:grpSpLocks/>
          </p:cNvGrpSpPr>
          <p:nvPr/>
        </p:nvGrpSpPr>
        <p:grpSpPr bwMode="auto">
          <a:xfrm>
            <a:off x="609600" y="2057400"/>
            <a:ext cx="1143000" cy="566738"/>
            <a:chOff x="1200" y="1248"/>
            <a:chExt cx="720" cy="357"/>
          </a:xfrm>
        </p:grpSpPr>
        <p:pic>
          <p:nvPicPr>
            <p:cNvPr id="165903" name="Picture 13">
              <a:extLst>
                <a:ext uri="{FF2B5EF4-FFF2-40B4-BE49-F238E27FC236}">
                  <a16:creationId xmlns:a16="http://schemas.microsoft.com/office/drawing/2014/main" id="{840B0463-F540-4D8A-ADEE-89F793959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904" name="Text Box 14">
              <a:extLst>
                <a:ext uri="{FF2B5EF4-FFF2-40B4-BE49-F238E27FC236}">
                  <a16:creationId xmlns:a16="http://schemas.microsoft.com/office/drawing/2014/main" id="{ECB27BB6-B6A8-4380-AC52-CBCB433F5D12}"/>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2572"/>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2572"/>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2569"/>
                                        </p:tgtEl>
                                        <p:attrNameLst>
                                          <p:attrName>style.visibility</p:attrName>
                                        </p:attrNameLst>
                                      </p:cBhvr>
                                      <p:to>
                                        <p:strVal val="visible"/>
                                      </p:to>
                                    </p:set>
                                    <p:animEffect transition="in" filter="checkerboard(across)">
                                      <p:cBhvr>
                                        <p:cTn id="13" dur="500"/>
                                        <p:tgtEl>
                                          <p:spTgt spid="962569"/>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2570"/>
                                        </p:tgtEl>
                                        <p:attrNameLst>
                                          <p:attrName>style.visibility</p:attrName>
                                        </p:attrNameLst>
                                      </p:cBhvr>
                                      <p:to>
                                        <p:strVal val="visible"/>
                                      </p:to>
                                    </p:set>
                                    <p:animEffect transition="in" filter="checkerboard(across)">
                                      <p:cBhvr>
                                        <p:cTn id="17" dur="500"/>
                                        <p:tgtEl>
                                          <p:spTgt spid="962570"/>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2571"/>
                                        </p:tgtEl>
                                        <p:attrNameLst>
                                          <p:attrName>style.visibility</p:attrName>
                                        </p:attrNameLst>
                                      </p:cBhvr>
                                      <p:to>
                                        <p:strVal val="visible"/>
                                      </p:to>
                                    </p:set>
                                    <p:animEffect transition="in" filter="checkerboard(across)">
                                      <p:cBhvr>
                                        <p:cTn id="21" dur="500"/>
                                        <p:tgtEl>
                                          <p:spTgt spid="962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7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頁尾版面配置區 1">
            <a:extLst>
              <a:ext uri="{FF2B5EF4-FFF2-40B4-BE49-F238E27FC236}">
                <a16:creationId xmlns:a16="http://schemas.microsoft.com/office/drawing/2014/main" id="{513C8888-5F12-4F7B-B40A-F5491A12B0A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7939" name="投影片編號版面配置區 2">
            <a:extLst>
              <a:ext uri="{FF2B5EF4-FFF2-40B4-BE49-F238E27FC236}">
                <a16:creationId xmlns:a16="http://schemas.microsoft.com/office/drawing/2014/main" id="{94BC5D64-46FA-4871-9191-104AA2ABEF3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A2BBB49-13CD-4B9F-9E6A-435C7B9FAA17}" type="slidenum">
              <a:rPr lang="en-US" altLang="zh-TW" b="0" smtClean="0"/>
              <a:pPr/>
              <a:t>83</a:t>
            </a:fld>
            <a:endParaRPr lang="en-US" altLang="zh-TW" b="0"/>
          </a:p>
        </p:txBody>
      </p:sp>
      <p:sp>
        <p:nvSpPr>
          <p:cNvPr id="167940" name="Text Box 2">
            <a:extLst>
              <a:ext uri="{FF2B5EF4-FFF2-40B4-BE49-F238E27FC236}">
                <a16:creationId xmlns:a16="http://schemas.microsoft.com/office/drawing/2014/main" id="{C74CDF78-9BC2-44A4-B671-D1E807748BF5}"/>
              </a:ext>
            </a:extLst>
          </p:cNvPr>
          <p:cNvSpPr txBox="1">
            <a:spLocks noChangeArrowheads="1"/>
          </p:cNvSpPr>
          <p:nvPr/>
        </p:nvSpPr>
        <p:spPr bwMode="auto">
          <a:xfrm>
            <a:off x="61913" y="838200"/>
            <a:ext cx="88392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40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What is the prefix length and suffix length if the whole Internet(IPv6 addresses space) is considered as one single block with </a:t>
            </a:r>
            <a:r>
              <a:rPr lang="en-US" altLang="zh-TW" sz="2400" b="0" dirty="0">
                <a:latin typeface="Segoe UI" panose="020B0502040204020203" pitchFamily="34" charset="0"/>
                <a:ea typeface="新細明體" panose="02020500000000000000" pitchFamily="18" charset="-120"/>
                <a:cs typeface="Segoe UI" panose="020B0502040204020203" pitchFamily="34" charset="0"/>
              </a:rPr>
              <a:t>4,294,967,296</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addresses?</a:t>
            </a:r>
          </a:p>
          <a:p>
            <a:pPr algn="just">
              <a:lnSpc>
                <a:spcPct val="140000"/>
              </a:lnSpc>
            </a:pPr>
            <a:endParaRPr lang="en-US" altLang="zh-TW" sz="2400" b="0" dirty="0">
              <a:latin typeface="Arial" panose="020B0604020202020204" pitchFamily="34" charset="0"/>
              <a:ea typeface="新細明體" panose="02020500000000000000" pitchFamily="18" charset="-120"/>
              <a:cs typeface="Arial" panose="020B0604020202020204" pitchFamily="34" charset="0"/>
            </a:endParaRPr>
          </a:p>
          <a:p>
            <a:pPr algn="just">
              <a:lnSpc>
                <a:spcPct val="140000"/>
              </a:lnSpc>
            </a:pPr>
            <a:r>
              <a:rPr lang="en-US" altLang="zh-TW" sz="2400" b="0" i="1" dirty="0">
                <a:solidFill>
                  <a:schemeClr val="hlink"/>
                </a:solidFill>
                <a:latin typeface="Arial" panose="020B0604020202020204" pitchFamily="34" charset="0"/>
                <a:ea typeface="新細明體" panose="02020500000000000000" pitchFamily="18" charset="-120"/>
                <a:cs typeface="Arial" panose="020B0604020202020204" pitchFamily="34" charset="0"/>
              </a:rPr>
              <a:t>Solution</a:t>
            </a:r>
          </a:p>
          <a:p>
            <a:pPr algn="just">
              <a:lnSpc>
                <a:spcPct val="140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In this case,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prefix length is </a:t>
            </a:r>
            <a:r>
              <a:rPr lang="en-US" altLang="zh-TW" sz="2400" b="0" dirty="0">
                <a:solidFill>
                  <a:srgbClr val="FF0000"/>
                </a:solidFill>
                <a:latin typeface="Segoe UI" panose="020B0502040204020203" pitchFamily="34" charset="0"/>
                <a:ea typeface="新細明體" panose="02020500000000000000" pitchFamily="18" charset="-120"/>
                <a:cs typeface="Segoe UI" panose="020B0502040204020203" pitchFamily="34" charset="0"/>
              </a:rPr>
              <a:t>0</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suffix length is </a:t>
            </a:r>
            <a:r>
              <a:rPr lang="en-US" altLang="zh-TW" sz="2400" b="0" dirty="0">
                <a:solidFill>
                  <a:srgbClr val="FF0000"/>
                </a:solidFill>
                <a:latin typeface="Segoe UI" panose="020B0502040204020203" pitchFamily="34" charset="0"/>
                <a:ea typeface="新細明體" panose="02020500000000000000" pitchFamily="18" charset="-120"/>
                <a:cs typeface="Segoe UI" panose="020B0502040204020203" pitchFamily="34" charset="0"/>
              </a:rPr>
              <a:t>32</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All </a:t>
            </a:r>
            <a:r>
              <a:rPr lang="en-US" altLang="zh-TW" sz="2400" b="0" dirty="0">
                <a:solidFill>
                  <a:srgbClr val="FF0000"/>
                </a:solidFill>
                <a:latin typeface="Segoe UI" panose="020B0502040204020203" pitchFamily="34" charset="0"/>
                <a:ea typeface="新細明體" panose="02020500000000000000" pitchFamily="18" charset="-120"/>
                <a:cs typeface="Segoe UI" panose="020B0502040204020203" pitchFamily="34" charset="0"/>
              </a:rPr>
              <a:t>32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bits vary to define </a:t>
            </a:r>
            <a:r>
              <a:rPr lang="en-US" altLang="zh-TW" sz="2400" b="0" dirty="0">
                <a:solidFill>
                  <a:srgbClr val="FF0000"/>
                </a:solidFill>
                <a:latin typeface="Segoe UI" panose="020B0502040204020203" pitchFamily="34" charset="0"/>
                <a:ea typeface="新細明體" panose="02020500000000000000" pitchFamily="18" charset="-120"/>
                <a:cs typeface="Segoe UI" panose="020B0502040204020203" pitchFamily="34" charset="0"/>
              </a:rPr>
              <a:t>2</a:t>
            </a:r>
            <a:r>
              <a:rPr lang="en-US" altLang="zh-TW" sz="2400" b="0" baseline="30000" dirty="0">
                <a:solidFill>
                  <a:srgbClr val="FF0000"/>
                </a:solidFill>
                <a:latin typeface="Segoe UI" panose="020B0502040204020203" pitchFamily="34" charset="0"/>
                <a:ea typeface="新細明體" panose="02020500000000000000" pitchFamily="18" charset="-120"/>
                <a:cs typeface="Segoe UI" panose="020B0502040204020203" pitchFamily="34" charset="0"/>
              </a:rPr>
              <a:t>32</a:t>
            </a:r>
            <a:r>
              <a:rPr lang="en-US" altLang="zh-TW" sz="2400" b="0" dirty="0">
                <a:solidFill>
                  <a:srgbClr val="FF0000"/>
                </a:solidFill>
                <a:latin typeface="Segoe UI" panose="020B0502040204020203" pitchFamily="34" charset="0"/>
                <a:ea typeface="新細明體" panose="02020500000000000000" pitchFamily="18" charset="-120"/>
                <a:cs typeface="Segoe UI" panose="020B0502040204020203" pitchFamily="34" charset="0"/>
              </a:rPr>
              <a:t> = 4,294,967,296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hosts in this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single block.</a:t>
            </a:r>
          </a:p>
        </p:txBody>
      </p:sp>
      <p:grpSp>
        <p:nvGrpSpPr>
          <p:cNvPr id="167941" name="Group 3">
            <a:extLst>
              <a:ext uri="{FF2B5EF4-FFF2-40B4-BE49-F238E27FC236}">
                <a16:creationId xmlns:a16="http://schemas.microsoft.com/office/drawing/2014/main" id="{EABBE52D-96AF-423A-916E-914609CFA107}"/>
              </a:ext>
            </a:extLst>
          </p:cNvPr>
          <p:cNvGrpSpPr>
            <a:grpSpLocks/>
          </p:cNvGrpSpPr>
          <p:nvPr/>
        </p:nvGrpSpPr>
        <p:grpSpPr bwMode="auto">
          <a:xfrm>
            <a:off x="0" y="0"/>
            <a:ext cx="9144000" cy="609600"/>
            <a:chOff x="0" y="2448"/>
            <a:chExt cx="5760" cy="384"/>
          </a:xfrm>
        </p:grpSpPr>
        <p:sp>
          <p:nvSpPr>
            <p:cNvPr id="167942" name="Rectangle 4">
              <a:extLst>
                <a:ext uri="{FF2B5EF4-FFF2-40B4-BE49-F238E27FC236}">
                  <a16:creationId xmlns:a16="http://schemas.microsoft.com/office/drawing/2014/main" id="{F0D91D03-0E01-4C0A-9975-10C9D884A1C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7637" name="Text Box 5">
              <a:extLst>
                <a:ext uri="{FF2B5EF4-FFF2-40B4-BE49-F238E27FC236}">
                  <a16:creationId xmlns:a16="http://schemas.microsoft.com/office/drawing/2014/main" id="{4428443A-BC6B-4711-8695-081531C0A6E7}"/>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5.22</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頁尾版面配置區 1">
            <a:extLst>
              <a:ext uri="{FF2B5EF4-FFF2-40B4-BE49-F238E27FC236}">
                <a16:creationId xmlns:a16="http://schemas.microsoft.com/office/drawing/2014/main" id="{E1DC90D2-EB81-4A59-8466-0B6A7C99B98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9987" name="投影片編號版面配置區 2">
            <a:extLst>
              <a:ext uri="{FF2B5EF4-FFF2-40B4-BE49-F238E27FC236}">
                <a16:creationId xmlns:a16="http://schemas.microsoft.com/office/drawing/2014/main" id="{065DC1D6-F6E6-4D1B-9E4D-3B4D9A06A36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5A3D4F0-6ABD-4F6C-B786-2A56A9D14825}" type="slidenum">
              <a:rPr lang="en-US" altLang="zh-TW" b="0" smtClean="0"/>
              <a:pPr/>
              <a:t>84</a:t>
            </a:fld>
            <a:endParaRPr lang="en-US" altLang="zh-TW" b="0"/>
          </a:p>
        </p:txBody>
      </p:sp>
      <p:sp>
        <p:nvSpPr>
          <p:cNvPr id="169988" name="Text Box 2">
            <a:extLst>
              <a:ext uri="{FF2B5EF4-FFF2-40B4-BE49-F238E27FC236}">
                <a16:creationId xmlns:a16="http://schemas.microsoft.com/office/drawing/2014/main" id="{719C7CA7-62BE-48E0-B241-2CD5A5A44477}"/>
              </a:ext>
            </a:extLst>
          </p:cNvPr>
          <p:cNvSpPr txBox="1">
            <a:spLocks noChangeArrowheads="1"/>
          </p:cNvSpPr>
          <p:nvPr/>
        </p:nvSpPr>
        <p:spPr bwMode="auto">
          <a:xfrm>
            <a:off x="304800" y="696913"/>
            <a:ext cx="8610600" cy="474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40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What is the prefix length and suffix length if the Internet is divided into </a:t>
            </a:r>
            <a:r>
              <a:rPr lang="en-US" altLang="zh-TW" sz="2400" b="0" dirty="0">
                <a:latin typeface="Segoe UI" panose="020B0502040204020203" pitchFamily="34" charset="0"/>
                <a:ea typeface="新細明體" panose="02020500000000000000" pitchFamily="18" charset="-120"/>
                <a:cs typeface="Segoe UI" panose="020B0502040204020203" pitchFamily="34" charset="0"/>
              </a:rPr>
              <a:t>4,294,967,296</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blocks and each block has one single address?</a:t>
            </a:r>
          </a:p>
          <a:p>
            <a:pPr algn="just">
              <a:lnSpc>
                <a:spcPct val="140000"/>
              </a:lnSpc>
            </a:pPr>
            <a:endParaRPr lang="en-US" altLang="zh-TW" sz="2400" b="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40000"/>
              </a:lnSpc>
            </a:pPr>
            <a:r>
              <a:rPr lang="en-US" altLang="zh-TW" sz="2400" b="0" i="1" dirty="0">
                <a:solidFill>
                  <a:schemeClr val="hlink"/>
                </a:solidFill>
                <a:latin typeface="Sitka Text" panose="02000505000000020004" pitchFamily="2" charset="0"/>
                <a:ea typeface="新細明體" panose="02020500000000000000" pitchFamily="18" charset="-120"/>
                <a:cs typeface="Arial" panose="020B0604020202020204" pitchFamily="34" charset="0"/>
              </a:rPr>
              <a:t>Solution</a:t>
            </a:r>
          </a:p>
          <a:p>
            <a:pPr algn="just">
              <a:lnSpc>
                <a:spcPct val="140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In this case,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prefix length for each block is 32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suffix length is 0(zero)</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All 32 bits are needed to define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2</a:t>
            </a:r>
            <a:r>
              <a:rPr lang="en-US" altLang="zh-TW" sz="2400" b="0" baseline="30000" dirty="0">
                <a:solidFill>
                  <a:srgbClr val="FF0000"/>
                </a:solidFill>
                <a:latin typeface="Sitka Text" panose="02000505000000020004" pitchFamily="2" charset="0"/>
                <a:ea typeface="新細明體" panose="02020500000000000000" pitchFamily="18" charset="-120"/>
                <a:cs typeface="Arial" panose="020B0604020202020204" pitchFamily="34" charset="0"/>
              </a:rPr>
              <a:t>32</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 = </a:t>
            </a:r>
            <a:r>
              <a:rPr lang="en-US" altLang="zh-TW" sz="2400" b="0" dirty="0">
                <a:latin typeface="Segoe UI" panose="020B0502040204020203" pitchFamily="34" charset="0"/>
                <a:ea typeface="新細明體" panose="02020500000000000000" pitchFamily="18" charset="-120"/>
                <a:cs typeface="Segoe UI" panose="020B0502040204020203" pitchFamily="34" charset="0"/>
              </a:rPr>
              <a:t>4,294,967,296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blocks.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only address in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each block</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is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defined by the block itself.</a:t>
            </a:r>
          </a:p>
        </p:txBody>
      </p:sp>
      <p:grpSp>
        <p:nvGrpSpPr>
          <p:cNvPr id="169989" name="Group 3">
            <a:extLst>
              <a:ext uri="{FF2B5EF4-FFF2-40B4-BE49-F238E27FC236}">
                <a16:creationId xmlns:a16="http://schemas.microsoft.com/office/drawing/2014/main" id="{72D2C71E-2044-48B3-9EC7-69FF41F008F6}"/>
              </a:ext>
            </a:extLst>
          </p:cNvPr>
          <p:cNvGrpSpPr>
            <a:grpSpLocks/>
          </p:cNvGrpSpPr>
          <p:nvPr/>
        </p:nvGrpSpPr>
        <p:grpSpPr bwMode="auto">
          <a:xfrm>
            <a:off x="0" y="0"/>
            <a:ext cx="9144000" cy="609600"/>
            <a:chOff x="0" y="2448"/>
            <a:chExt cx="5760" cy="384"/>
          </a:xfrm>
        </p:grpSpPr>
        <p:sp>
          <p:nvSpPr>
            <p:cNvPr id="169990" name="Rectangle 4">
              <a:extLst>
                <a:ext uri="{FF2B5EF4-FFF2-40B4-BE49-F238E27FC236}">
                  <a16:creationId xmlns:a16="http://schemas.microsoft.com/office/drawing/2014/main" id="{8FEA4A4D-948E-4E31-83EA-556C716E691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39685" name="Text Box 5">
              <a:extLst>
                <a:ext uri="{FF2B5EF4-FFF2-40B4-BE49-F238E27FC236}">
                  <a16:creationId xmlns:a16="http://schemas.microsoft.com/office/drawing/2014/main" id="{AD503EB4-A358-4648-B150-FD9CEF65BF6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5.23</a:t>
              </a:r>
              <a:endParaRPr lang="en-US" altLang="zh-TW" sz="3200" i="1">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頁尾版面配置區 1">
            <a:extLst>
              <a:ext uri="{FF2B5EF4-FFF2-40B4-BE49-F238E27FC236}">
                <a16:creationId xmlns:a16="http://schemas.microsoft.com/office/drawing/2014/main" id="{C2361FB8-05BD-40C6-A162-378EA42471C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2035" name="投影片編號版面配置區 2">
            <a:extLst>
              <a:ext uri="{FF2B5EF4-FFF2-40B4-BE49-F238E27FC236}">
                <a16:creationId xmlns:a16="http://schemas.microsoft.com/office/drawing/2014/main" id="{942FFD40-F6E2-4007-9E93-5D2900F8ACE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8CED8EF-A53D-487D-9682-21FC5E94081A}" type="slidenum">
              <a:rPr lang="en-US" altLang="zh-TW" b="0" smtClean="0"/>
              <a:pPr/>
              <a:t>85</a:t>
            </a:fld>
            <a:endParaRPr lang="en-US" altLang="zh-TW" b="0"/>
          </a:p>
        </p:txBody>
      </p:sp>
      <p:sp>
        <p:nvSpPr>
          <p:cNvPr id="172036" name="Text Box 2">
            <a:extLst>
              <a:ext uri="{FF2B5EF4-FFF2-40B4-BE49-F238E27FC236}">
                <a16:creationId xmlns:a16="http://schemas.microsoft.com/office/drawing/2014/main" id="{E92C5236-9D89-4492-9206-C09076A1CDCF}"/>
              </a:ext>
            </a:extLst>
          </p:cNvPr>
          <p:cNvSpPr txBox="1">
            <a:spLocks noChangeArrowheads="1"/>
          </p:cNvSpPr>
          <p:nvPr/>
        </p:nvSpPr>
        <p:spPr bwMode="auto">
          <a:xfrm>
            <a:off x="342900" y="1485900"/>
            <a:ext cx="84582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Sitka Text" panose="02000505000000020004" pitchFamily="2" charset="0"/>
                <a:ea typeface="新細明體" panose="02020500000000000000" pitchFamily="18" charset="-120"/>
              </a:rPr>
              <a:t>The number of addresses in a block is </a:t>
            </a:r>
            <a:r>
              <a:rPr lang="en-US" altLang="zh-TW" sz="2400">
                <a:solidFill>
                  <a:srgbClr val="FF0000"/>
                </a:solidFill>
                <a:latin typeface="Sitka Text" panose="02000505000000020004" pitchFamily="2" charset="0"/>
                <a:ea typeface="新細明體" panose="02020500000000000000" pitchFamily="18" charset="-120"/>
              </a:rPr>
              <a:t>inversely</a:t>
            </a:r>
            <a:r>
              <a:rPr lang="en-US" altLang="zh-TW" sz="2400">
                <a:latin typeface="Sitka Text" panose="02000505000000020004" pitchFamily="2" charset="0"/>
                <a:ea typeface="新細明體" panose="02020500000000000000" pitchFamily="18" charset="-120"/>
              </a:rPr>
              <a:t> related to the value of the </a:t>
            </a:r>
            <a:r>
              <a:rPr lang="en-US" altLang="zh-TW" sz="2400">
                <a:solidFill>
                  <a:srgbClr val="C80404"/>
                </a:solidFill>
                <a:latin typeface="Sitka Text" panose="02000505000000020004" pitchFamily="2" charset="0"/>
                <a:ea typeface="新細明體" panose="02020500000000000000" pitchFamily="18" charset="-120"/>
              </a:rPr>
              <a:t>prefix length</a:t>
            </a:r>
            <a:r>
              <a:rPr lang="en-US" altLang="zh-TW" sz="2400">
                <a:latin typeface="Sitka Text" panose="02000505000000020004" pitchFamily="2" charset="0"/>
                <a:ea typeface="新細明體" panose="02020500000000000000" pitchFamily="18" charset="-120"/>
              </a:rPr>
              <a:t>, </a:t>
            </a:r>
            <a:r>
              <a:rPr lang="en-US" altLang="zh-TW" sz="2400" i="1">
                <a:solidFill>
                  <a:srgbClr val="C80404"/>
                </a:solidFill>
                <a:latin typeface="Sitka Text" panose="02000505000000020004" pitchFamily="2" charset="0"/>
                <a:ea typeface="新細明體" panose="02020500000000000000" pitchFamily="18" charset="-120"/>
              </a:rPr>
              <a:t>n</a:t>
            </a:r>
            <a:r>
              <a:rPr lang="en-US" altLang="zh-TW" sz="2400">
                <a:latin typeface="Sitka Text" panose="02000505000000020004" pitchFamily="2" charset="0"/>
                <a:ea typeface="新細明體" panose="02020500000000000000" pitchFamily="18" charset="-120"/>
              </a:rPr>
              <a:t>. </a:t>
            </a:r>
          </a:p>
          <a:p>
            <a:pPr algn="just"/>
            <a:endParaRPr lang="en-US" altLang="zh-TW" sz="2400">
              <a:latin typeface="Sitka Text" panose="02000505000000020004" pitchFamily="2" charset="0"/>
              <a:ea typeface="新細明體" panose="02020500000000000000" pitchFamily="18" charset="-120"/>
            </a:endParaRPr>
          </a:p>
          <a:p>
            <a:pPr algn="just"/>
            <a:r>
              <a:rPr lang="en-US" altLang="zh-TW" sz="2400">
                <a:latin typeface="Sitka Text" panose="02000505000000020004" pitchFamily="2" charset="0"/>
                <a:ea typeface="新細明體" panose="02020500000000000000" pitchFamily="18" charset="-120"/>
              </a:rPr>
              <a:t>A </a:t>
            </a:r>
            <a:r>
              <a:rPr lang="en-US" altLang="zh-TW" sz="2400">
                <a:solidFill>
                  <a:srgbClr val="FF0000"/>
                </a:solidFill>
                <a:latin typeface="Sitka Text" panose="02000505000000020004" pitchFamily="2" charset="0"/>
                <a:ea typeface="新細明體" panose="02020500000000000000" pitchFamily="18" charset="-120"/>
              </a:rPr>
              <a:t>small </a:t>
            </a:r>
            <a:r>
              <a:rPr lang="en-US" altLang="zh-TW" sz="2400" i="1">
                <a:solidFill>
                  <a:srgbClr val="FF0000"/>
                </a:solidFill>
                <a:latin typeface="Sitka Text" panose="02000505000000020004" pitchFamily="2" charset="0"/>
                <a:ea typeface="新細明體" panose="02020500000000000000" pitchFamily="18" charset="-120"/>
              </a:rPr>
              <a:t>n</a:t>
            </a:r>
            <a:r>
              <a:rPr lang="en-US" altLang="zh-TW" sz="2400">
                <a:solidFill>
                  <a:srgbClr val="FF0000"/>
                </a:solidFill>
                <a:latin typeface="Sitka Text" panose="02000505000000020004" pitchFamily="2" charset="0"/>
                <a:ea typeface="新細明體" panose="02020500000000000000" pitchFamily="18" charset="-120"/>
              </a:rPr>
              <a:t> means</a:t>
            </a:r>
            <a:r>
              <a:rPr lang="en-US" altLang="zh-TW" sz="2400">
                <a:latin typeface="Sitka Text" panose="02000505000000020004" pitchFamily="2" charset="0"/>
                <a:ea typeface="新細明體" panose="02020500000000000000" pitchFamily="18" charset="-120"/>
              </a:rPr>
              <a:t> a </a:t>
            </a:r>
            <a:r>
              <a:rPr lang="en-US" altLang="zh-TW" sz="2400">
                <a:solidFill>
                  <a:srgbClr val="0000FF"/>
                </a:solidFill>
                <a:latin typeface="Sitka Text" panose="02000505000000020004" pitchFamily="2" charset="0"/>
                <a:ea typeface="新細明體" panose="02020500000000000000" pitchFamily="18" charset="-120"/>
              </a:rPr>
              <a:t>larger block</a:t>
            </a:r>
            <a:r>
              <a:rPr lang="en-US" altLang="zh-TW" sz="2400">
                <a:latin typeface="Sitka Text" panose="02000505000000020004" pitchFamily="2" charset="0"/>
                <a:ea typeface="新細明體" panose="02020500000000000000" pitchFamily="18" charset="-120"/>
              </a:rPr>
              <a:t>; a </a:t>
            </a:r>
            <a:r>
              <a:rPr lang="en-US" altLang="zh-TW" sz="2400">
                <a:solidFill>
                  <a:srgbClr val="FF0000"/>
                </a:solidFill>
                <a:latin typeface="Sitka Text" panose="02000505000000020004" pitchFamily="2" charset="0"/>
                <a:ea typeface="新細明體" panose="02020500000000000000" pitchFamily="18" charset="-120"/>
              </a:rPr>
              <a:t>large </a:t>
            </a:r>
            <a:r>
              <a:rPr lang="en-US" altLang="zh-TW" sz="2400" i="1">
                <a:solidFill>
                  <a:srgbClr val="FF0000"/>
                </a:solidFill>
                <a:latin typeface="Sitka Text" panose="02000505000000020004" pitchFamily="2" charset="0"/>
                <a:ea typeface="新細明體" panose="02020500000000000000" pitchFamily="18" charset="-120"/>
              </a:rPr>
              <a:t>n</a:t>
            </a:r>
            <a:r>
              <a:rPr lang="en-US" altLang="zh-TW" sz="2400">
                <a:latin typeface="Sitka Text" panose="02000505000000020004" pitchFamily="2" charset="0"/>
                <a:ea typeface="新細明體" panose="02020500000000000000" pitchFamily="18" charset="-120"/>
              </a:rPr>
              <a:t> means a </a:t>
            </a:r>
            <a:r>
              <a:rPr lang="en-US" altLang="zh-TW" sz="2400">
                <a:solidFill>
                  <a:srgbClr val="0000FF"/>
                </a:solidFill>
                <a:latin typeface="Sitka Text" panose="02000505000000020004" pitchFamily="2" charset="0"/>
                <a:ea typeface="新細明體" panose="02020500000000000000" pitchFamily="18" charset="-120"/>
              </a:rPr>
              <a:t>small block</a:t>
            </a:r>
            <a:r>
              <a:rPr lang="en-US" altLang="zh-TW" sz="2400">
                <a:latin typeface="Sitka Text" panose="02000505000000020004" pitchFamily="2" charset="0"/>
                <a:ea typeface="新細明體" panose="02020500000000000000" pitchFamily="18" charset="-120"/>
              </a:rPr>
              <a:t>.</a:t>
            </a:r>
          </a:p>
        </p:txBody>
      </p:sp>
      <p:grpSp>
        <p:nvGrpSpPr>
          <p:cNvPr id="172037" name="Group 3">
            <a:extLst>
              <a:ext uri="{FF2B5EF4-FFF2-40B4-BE49-F238E27FC236}">
                <a16:creationId xmlns:a16="http://schemas.microsoft.com/office/drawing/2014/main" id="{8498FBAC-6798-4797-B9BE-4CBD548BC639}"/>
              </a:ext>
            </a:extLst>
          </p:cNvPr>
          <p:cNvGrpSpPr>
            <a:grpSpLocks/>
          </p:cNvGrpSpPr>
          <p:nvPr/>
        </p:nvGrpSpPr>
        <p:grpSpPr bwMode="auto">
          <a:xfrm>
            <a:off x="0" y="0"/>
            <a:ext cx="9144000" cy="609600"/>
            <a:chOff x="0" y="2448"/>
            <a:chExt cx="5760" cy="384"/>
          </a:xfrm>
        </p:grpSpPr>
        <p:sp>
          <p:nvSpPr>
            <p:cNvPr id="172040" name="Rectangle 4">
              <a:extLst>
                <a:ext uri="{FF2B5EF4-FFF2-40B4-BE49-F238E27FC236}">
                  <a16:creationId xmlns:a16="http://schemas.microsoft.com/office/drawing/2014/main" id="{07F9BD23-BFE1-4566-A6D2-33BB3F1A02F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1733" name="Text Box 5">
              <a:extLst>
                <a:ext uri="{FF2B5EF4-FFF2-40B4-BE49-F238E27FC236}">
                  <a16:creationId xmlns:a16="http://schemas.microsoft.com/office/drawing/2014/main" id="{55033487-7D60-45F6-8CCF-E4884DA537F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5.24</a:t>
              </a:r>
              <a:endParaRPr lang="en-US" altLang="zh-TW" sz="3200" i="1">
                <a:solidFill>
                  <a:schemeClr val="bg1"/>
                </a:solidFill>
                <a:latin typeface="Times New Roman" panose="02020603050405020304" pitchFamily="18" charset="0"/>
                <a:ea typeface="新細明體" pitchFamily="18" charset="-120"/>
              </a:endParaRPr>
            </a:p>
          </p:txBody>
        </p:sp>
      </p:grpSp>
      <p:pic>
        <p:nvPicPr>
          <p:cNvPr id="172038" name="Picture 10">
            <a:extLst>
              <a:ext uri="{FF2B5EF4-FFF2-40B4-BE49-F238E27FC236}">
                <a16:creationId xmlns:a16="http://schemas.microsoft.com/office/drawing/2014/main" id="{26BE340D-97E7-494E-AA85-41712C3D3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3733800"/>
            <a:ext cx="69469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2039" name="Rectangle 1">
            <a:extLst>
              <a:ext uri="{FF2B5EF4-FFF2-40B4-BE49-F238E27FC236}">
                <a16:creationId xmlns:a16="http://schemas.microsoft.com/office/drawing/2014/main" id="{CA4272DB-64A4-49B6-A94C-5352CAA39646}"/>
              </a:ext>
            </a:extLst>
          </p:cNvPr>
          <p:cNvSpPr>
            <a:spLocks noChangeArrowheads="1"/>
          </p:cNvSpPr>
          <p:nvPr/>
        </p:nvSpPr>
        <p:spPr bwMode="auto">
          <a:xfrm>
            <a:off x="1543050" y="5530850"/>
            <a:ext cx="6972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solidFill>
                  <a:srgbClr val="C80404"/>
                </a:solidFill>
                <a:latin typeface="Sitka Text" panose="02000505000000020004" pitchFamily="2" charset="0"/>
                <a:ea typeface="新細明體" panose="02020500000000000000" pitchFamily="18" charset="-120"/>
              </a:rPr>
              <a:t>n (prefix) </a:t>
            </a:r>
            <a:r>
              <a:rPr lang="en-US" altLang="zh-TW">
                <a:latin typeface="Sitka Text" panose="02000505000000020004" pitchFamily="2" charset="0"/>
                <a:ea typeface="新細明體" panose="02020500000000000000" pitchFamily="18" charset="-120"/>
              </a:rPr>
              <a:t>small means </a:t>
            </a:r>
            <a:r>
              <a:rPr lang="en-US" altLang="zh-TW">
                <a:solidFill>
                  <a:srgbClr val="C80404"/>
                </a:solidFill>
                <a:latin typeface="Sitka Text" panose="02000505000000020004" pitchFamily="2" charset="0"/>
                <a:ea typeface="新細明體" panose="02020500000000000000" pitchFamily="18" charset="-120"/>
              </a:rPr>
              <a:t>32-n (Suffix)</a:t>
            </a:r>
            <a:r>
              <a:rPr lang="en-US" altLang="zh-TW">
                <a:latin typeface="Sitka Text" panose="02000505000000020004" pitchFamily="2" charset="0"/>
                <a:ea typeface="新細明體" panose="02020500000000000000" pitchFamily="18" charset="-120"/>
              </a:rPr>
              <a:t> is large and vice-versa</a:t>
            </a:r>
            <a:endParaRPr lang="zh-TW" altLang="zh-TW">
              <a:latin typeface="Sitka Text" panose="02000505000000020004" pitchFamily="2" charset="0"/>
              <a:ea typeface="新細明體" panose="02020500000000000000" pitchFamily="18" charset="-12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頁尾版面配置區 1">
            <a:extLst>
              <a:ext uri="{FF2B5EF4-FFF2-40B4-BE49-F238E27FC236}">
                <a16:creationId xmlns:a16="http://schemas.microsoft.com/office/drawing/2014/main" id="{5D6AA75F-81EC-4676-91F3-24ABCAE2C53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4083" name="投影片編號版面配置區 2">
            <a:extLst>
              <a:ext uri="{FF2B5EF4-FFF2-40B4-BE49-F238E27FC236}">
                <a16:creationId xmlns:a16="http://schemas.microsoft.com/office/drawing/2014/main" id="{9003AC33-80E2-4500-B8B9-BBF006ACE1E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96D38B-D8F0-487A-979F-73AFAD76BB82}" type="slidenum">
              <a:rPr lang="en-US" altLang="zh-TW" b="0" smtClean="0"/>
              <a:pPr/>
              <a:t>86</a:t>
            </a:fld>
            <a:endParaRPr lang="en-US" altLang="zh-TW" b="0"/>
          </a:p>
        </p:txBody>
      </p:sp>
      <p:sp>
        <p:nvSpPr>
          <p:cNvPr id="174084" name="Text Box 2">
            <a:extLst>
              <a:ext uri="{FF2B5EF4-FFF2-40B4-BE49-F238E27FC236}">
                <a16:creationId xmlns:a16="http://schemas.microsoft.com/office/drawing/2014/main" id="{2902FD42-2BC0-4D11-BAB9-032B8758C861}"/>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5.29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Slash notation</a:t>
            </a:r>
          </a:p>
        </p:txBody>
      </p:sp>
      <p:sp>
        <p:nvSpPr>
          <p:cNvPr id="174085" name="Rectangle 3">
            <a:extLst>
              <a:ext uri="{FF2B5EF4-FFF2-40B4-BE49-F238E27FC236}">
                <a16:creationId xmlns:a16="http://schemas.microsoft.com/office/drawing/2014/main" id="{E49E0CB1-F643-4098-89BE-B99653C3EC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6" name="Rectangle 4">
            <a:extLst>
              <a:ext uri="{FF2B5EF4-FFF2-40B4-BE49-F238E27FC236}">
                <a16:creationId xmlns:a16="http://schemas.microsoft.com/office/drawing/2014/main" id="{3734BA2F-F2A2-4223-849B-03F595FD5DE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7" name="Rectangle 5">
            <a:extLst>
              <a:ext uri="{FF2B5EF4-FFF2-40B4-BE49-F238E27FC236}">
                <a16:creationId xmlns:a16="http://schemas.microsoft.com/office/drawing/2014/main" id="{6FF25018-8FDC-43C8-8BD3-BB7D6B84F3C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8" name="Rectangle 6">
            <a:extLst>
              <a:ext uri="{FF2B5EF4-FFF2-40B4-BE49-F238E27FC236}">
                <a16:creationId xmlns:a16="http://schemas.microsoft.com/office/drawing/2014/main" id="{F40B767F-EE57-43F4-9F60-0F75A7258D1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9" name="Rectangle 7">
            <a:extLst>
              <a:ext uri="{FF2B5EF4-FFF2-40B4-BE49-F238E27FC236}">
                <a16:creationId xmlns:a16="http://schemas.microsoft.com/office/drawing/2014/main" id="{F51CACA6-B45E-4669-9D98-C6B83C7CE4F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90" name="Rectangle 8">
            <a:extLst>
              <a:ext uri="{FF2B5EF4-FFF2-40B4-BE49-F238E27FC236}">
                <a16:creationId xmlns:a16="http://schemas.microsoft.com/office/drawing/2014/main" id="{D1DDC17D-8E9E-4CFF-9EA8-18CD5209F0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91" name="Rectangle 9">
            <a:extLst>
              <a:ext uri="{FF2B5EF4-FFF2-40B4-BE49-F238E27FC236}">
                <a16:creationId xmlns:a16="http://schemas.microsoft.com/office/drawing/2014/main" id="{DCF07A19-1F8A-4635-8EC9-32E5707F466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74092" name="Picture 10">
            <a:extLst>
              <a:ext uri="{FF2B5EF4-FFF2-40B4-BE49-F238E27FC236}">
                <a16:creationId xmlns:a16="http://schemas.microsoft.com/office/drawing/2014/main" id="{FCA2B680-F12E-4A73-8E98-D23CE0EA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654175"/>
            <a:ext cx="8280400"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093" name="Rectangle 1">
            <a:extLst>
              <a:ext uri="{FF2B5EF4-FFF2-40B4-BE49-F238E27FC236}">
                <a16:creationId xmlns:a16="http://schemas.microsoft.com/office/drawing/2014/main" id="{16E16390-3BB6-47D0-8ADC-DE1A9722045F}"/>
              </a:ext>
            </a:extLst>
          </p:cNvPr>
          <p:cNvSpPr>
            <a:spLocks noChangeArrowheads="1"/>
          </p:cNvSpPr>
          <p:nvPr/>
        </p:nvSpPr>
        <p:spPr bwMode="auto">
          <a:xfrm>
            <a:off x="338138" y="4548188"/>
            <a:ext cx="815340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sz="2100" i="1" dirty="0">
                <a:solidFill>
                  <a:srgbClr val="C80404"/>
                </a:solidFill>
                <a:latin typeface="Sitka Text" panose="02000505000000020004" pitchFamily="2" charset="0"/>
              </a:rPr>
              <a:t>Network Mask</a:t>
            </a:r>
          </a:p>
          <a:p>
            <a:pPr algn="just"/>
            <a:r>
              <a:rPr lang="en-US" altLang="en-US" sz="2100" b="0" dirty="0">
                <a:solidFill>
                  <a:srgbClr val="000000"/>
                </a:solidFill>
                <a:latin typeface="Sitka Text" panose="02000505000000020004" pitchFamily="2" charset="0"/>
              </a:rPr>
              <a:t>The idea of network mask in classless addressing is the same as the one in classful addressing. A network mask is a 32-bit number with the </a:t>
            </a:r>
            <a:r>
              <a:rPr lang="en-US" altLang="en-US" sz="2100" i="1" dirty="0">
                <a:solidFill>
                  <a:srgbClr val="000000"/>
                </a:solidFill>
                <a:latin typeface="Sitka Text" panose="02000505000000020004" pitchFamily="2" charset="0"/>
              </a:rPr>
              <a:t>n </a:t>
            </a:r>
            <a:r>
              <a:rPr lang="en-US" altLang="en-US" sz="2100" dirty="0">
                <a:solidFill>
                  <a:srgbClr val="000000"/>
                </a:solidFill>
                <a:latin typeface="Sitka Text" panose="02000505000000020004" pitchFamily="2" charset="0"/>
              </a:rPr>
              <a:t>leftmost bits all set to </a:t>
            </a:r>
            <a:r>
              <a:rPr lang="en-US" altLang="en-US" sz="2100" dirty="0">
                <a:solidFill>
                  <a:srgbClr val="C80404"/>
                </a:solidFill>
                <a:latin typeface="Segoe UI" panose="020B0502040204020203" pitchFamily="34" charset="0"/>
                <a:cs typeface="Segoe UI" panose="020B0502040204020203" pitchFamily="34" charset="0"/>
              </a:rPr>
              <a:t>1</a:t>
            </a:r>
            <a:r>
              <a:rPr lang="en-US" altLang="en-US" sz="2400" baseline="30000" dirty="0">
                <a:solidFill>
                  <a:srgbClr val="000000"/>
                </a:solidFill>
                <a:latin typeface="Segoe UI" panose="020B0502040204020203" pitchFamily="34" charset="0"/>
                <a:cs typeface="Segoe UI" panose="020B0502040204020203" pitchFamily="34" charset="0"/>
              </a:rPr>
              <a:t>s</a:t>
            </a:r>
            <a:r>
              <a:rPr lang="en-US" altLang="en-US" sz="2100" dirty="0">
                <a:solidFill>
                  <a:srgbClr val="000000"/>
                </a:solidFill>
                <a:latin typeface="Segoe UI" panose="020B0502040204020203" pitchFamily="34" charset="0"/>
                <a:cs typeface="Segoe UI" panose="020B0502040204020203" pitchFamily="34" charset="0"/>
              </a:rPr>
              <a:t> </a:t>
            </a:r>
            <a:r>
              <a:rPr lang="en-US" altLang="en-US" sz="2100" b="0" dirty="0">
                <a:solidFill>
                  <a:srgbClr val="000000"/>
                </a:solidFill>
                <a:latin typeface="Sitka Text" panose="02000505000000020004" pitchFamily="2" charset="0"/>
              </a:rPr>
              <a:t>and the </a:t>
            </a:r>
            <a:r>
              <a:rPr lang="en-US" altLang="en-US" sz="2100" dirty="0">
                <a:solidFill>
                  <a:srgbClr val="000000"/>
                </a:solidFill>
                <a:latin typeface="Sitka Text" panose="02000505000000020004" pitchFamily="2" charset="0"/>
              </a:rPr>
              <a:t>rest of the bits all set to </a:t>
            </a:r>
            <a:r>
              <a:rPr lang="en-US" altLang="en-US" sz="2100" dirty="0">
                <a:solidFill>
                  <a:srgbClr val="C80404"/>
                </a:solidFill>
                <a:latin typeface="Segoe UI" panose="020B0502040204020203" pitchFamily="34" charset="0"/>
                <a:cs typeface="Segoe UI" panose="020B0502040204020203" pitchFamily="34" charset="0"/>
              </a:rPr>
              <a:t>0</a:t>
            </a:r>
            <a:r>
              <a:rPr lang="en-US" altLang="en-US" sz="2100" baseline="30000" dirty="0">
                <a:solidFill>
                  <a:srgbClr val="000000"/>
                </a:solidFill>
                <a:latin typeface="Segoe UI" panose="020B0502040204020203" pitchFamily="34" charset="0"/>
                <a:cs typeface="Segoe UI" panose="020B0502040204020203" pitchFamily="34" charset="0"/>
              </a:rPr>
              <a:t>s</a:t>
            </a:r>
            <a:r>
              <a:rPr lang="en-US" altLang="en-US" sz="2100" baseline="-25000" dirty="0">
                <a:solidFill>
                  <a:srgbClr val="000000"/>
                </a:solidFill>
                <a:latin typeface="Sitka Text" panose="02000505000000020004" pitchFamily="2" charset="0"/>
              </a:rPr>
              <a:t> </a:t>
            </a:r>
            <a:r>
              <a:rPr lang="en-US" altLang="en-US" sz="2100" dirty="0">
                <a:solidFill>
                  <a:srgbClr val="000000"/>
                </a:solidFill>
                <a:latin typeface="Sitka Text" panose="02000505000000020004" pitchFamily="2" charset="0"/>
              </a:rPr>
              <a:t>(zeros).</a:t>
            </a:r>
            <a:endParaRPr lang="en-US" altLang="en-US" sz="2100" dirty="0">
              <a:latin typeface="Sitka Text" panose="02000505000000020004" pitchFamily="2" charset="0"/>
            </a:endParaRPr>
          </a:p>
        </p:txBody>
      </p:sp>
      <p:sp>
        <p:nvSpPr>
          <p:cNvPr id="174094" name="Rectangle 1">
            <a:extLst>
              <a:ext uri="{FF2B5EF4-FFF2-40B4-BE49-F238E27FC236}">
                <a16:creationId xmlns:a16="http://schemas.microsoft.com/office/drawing/2014/main" id="{DCA3DE56-7571-4C0C-8B3D-2791DD7E27AF}"/>
              </a:ext>
            </a:extLst>
          </p:cNvPr>
          <p:cNvSpPr>
            <a:spLocks noChangeArrowheads="1"/>
          </p:cNvSpPr>
          <p:nvPr/>
        </p:nvSpPr>
        <p:spPr bwMode="auto">
          <a:xfrm>
            <a:off x="1119188" y="836613"/>
            <a:ext cx="73723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100" b="0">
                <a:latin typeface="Sitka Text" panose="02000505000000020004" pitchFamily="2" charset="0"/>
              </a:rPr>
              <a:t>The slash notation is formally referred to as </a:t>
            </a:r>
            <a:r>
              <a:rPr lang="en-US" altLang="en-US" sz="2100">
                <a:latin typeface="Sitka Text" panose="02000505000000020004" pitchFamily="2" charset="0"/>
              </a:rPr>
              <a:t>Classless InterDomain Routing </a:t>
            </a:r>
            <a:r>
              <a:rPr lang="en-US" altLang="en-US" sz="2100" b="0">
                <a:latin typeface="Sitka Text" panose="02000505000000020004" pitchFamily="2" charset="0"/>
              </a:rPr>
              <a:t>or </a:t>
            </a:r>
            <a:r>
              <a:rPr lang="en-US" altLang="en-US" sz="2100">
                <a:latin typeface="Sitka Text" panose="02000505000000020004" pitchFamily="2" charset="0"/>
              </a:rPr>
              <a:t>CIDR </a:t>
            </a:r>
            <a:r>
              <a:rPr lang="en-US" altLang="en-US" sz="2100" b="0">
                <a:latin typeface="Sitka Text" panose="02000505000000020004" pitchFamily="2" charset="0"/>
              </a:rPr>
              <a:t>(pronounced </a:t>
            </a:r>
            <a:r>
              <a:rPr lang="en-US" altLang="en-US" sz="2100" b="0">
                <a:solidFill>
                  <a:srgbClr val="FF0000"/>
                </a:solidFill>
                <a:latin typeface="Sitka Text" panose="02000505000000020004" pitchFamily="2" charset="0"/>
              </a:rPr>
              <a:t>cider</a:t>
            </a:r>
            <a:r>
              <a:rPr lang="en-US" altLang="en-US" sz="2100" b="0">
                <a:latin typeface="Sitka Text" panose="02000505000000020004" pitchFamily="2" charset="0"/>
              </a:rPr>
              <a:t>) notation.</a:t>
            </a:r>
            <a:endParaRPr lang="en-US" altLang="en-US" sz="2100">
              <a:latin typeface="Sitka Text" panose="02000505000000020004" pitchFamily="2"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頁尾版面配置區 1">
            <a:extLst>
              <a:ext uri="{FF2B5EF4-FFF2-40B4-BE49-F238E27FC236}">
                <a16:creationId xmlns:a16="http://schemas.microsoft.com/office/drawing/2014/main" id="{5D6AA75F-81EC-4676-91F3-24ABCAE2C53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4083" name="投影片編號版面配置區 2">
            <a:extLst>
              <a:ext uri="{FF2B5EF4-FFF2-40B4-BE49-F238E27FC236}">
                <a16:creationId xmlns:a16="http://schemas.microsoft.com/office/drawing/2014/main" id="{9003AC33-80E2-4500-B8B9-BBF006ACE1E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996D38B-D8F0-487A-979F-73AFAD76BB82}" type="slidenum">
              <a:rPr lang="en-US" altLang="zh-TW" b="0" smtClean="0"/>
              <a:pPr/>
              <a:t>87</a:t>
            </a:fld>
            <a:endParaRPr lang="en-US" altLang="zh-TW" b="0"/>
          </a:p>
        </p:txBody>
      </p:sp>
      <p:sp>
        <p:nvSpPr>
          <p:cNvPr id="174085" name="Rectangle 3">
            <a:extLst>
              <a:ext uri="{FF2B5EF4-FFF2-40B4-BE49-F238E27FC236}">
                <a16:creationId xmlns:a16="http://schemas.microsoft.com/office/drawing/2014/main" id="{E49E0CB1-F643-4098-89BE-B99653C3ECC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6" name="Rectangle 4">
            <a:extLst>
              <a:ext uri="{FF2B5EF4-FFF2-40B4-BE49-F238E27FC236}">
                <a16:creationId xmlns:a16="http://schemas.microsoft.com/office/drawing/2014/main" id="{3734BA2F-F2A2-4223-849B-03F595FD5DE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7" name="Rectangle 5">
            <a:extLst>
              <a:ext uri="{FF2B5EF4-FFF2-40B4-BE49-F238E27FC236}">
                <a16:creationId xmlns:a16="http://schemas.microsoft.com/office/drawing/2014/main" id="{6FF25018-8FDC-43C8-8BD3-BB7D6B84F3C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8" name="Rectangle 6">
            <a:extLst>
              <a:ext uri="{FF2B5EF4-FFF2-40B4-BE49-F238E27FC236}">
                <a16:creationId xmlns:a16="http://schemas.microsoft.com/office/drawing/2014/main" id="{F40B767F-EE57-43F4-9F60-0F75A7258D1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89" name="Rectangle 7">
            <a:extLst>
              <a:ext uri="{FF2B5EF4-FFF2-40B4-BE49-F238E27FC236}">
                <a16:creationId xmlns:a16="http://schemas.microsoft.com/office/drawing/2014/main" id="{F51CACA6-B45E-4669-9D98-C6B83C7CE4F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90" name="Rectangle 8">
            <a:extLst>
              <a:ext uri="{FF2B5EF4-FFF2-40B4-BE49-F238E27FC236}">
                <a16:creationId xmlns:a16="http://schemas.microsoft.com/office/drawing/2014/main" id="{D1DDC17D-8E9E-4CFF-9EA8-18CD5209F0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4091" name="Rectangle 9">
            <a:extLst>
              <a:ext uri="{FF2B5EF4-FFF2-40B4-BE49-F238E27FC236}">
                <a16:creationId xmlns:a16="http://schemas.microsoft.com/office/drawing/2014/main" id="{DCF07A19-1F8A-4635-8EC9-32E5707F466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 name="Text Box 3">
            <a:extLst>
              <a:ext uri="{FF2B5EF4-FFF2-40B4-BE49-F238E27FC236}">
                <a16:creationId xmlns:a16="http://schemas.microsoft.com/office/drawing/2014/main" id="{119C45C9-A3D9-4F71-9F1E-267CA07559DB}"/>
              </a:ext>
            </a:extLst>
          </p:cNvPr>
          <p:cNvSpPr txBox="1">
            <a:spLocks noChangeArrowheads="1"/>
          </p:cNvSpPr>
          <p:nvPr/>
        </p:nvSpPr>
        <p:spPr bwMode="auto">
          <a:xfrm>
            <a:off x="663575" y="1219200"/>
            <a:ext cx="19704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2400" i="1" dirty="0">
                <a:effectLst>
                  <a:outerShdw blurRad="38100" dist="38100" dir="2700000" algn="tl">
                    <a:srgbClr val="C0C0C0"/>
                  </a:outerShdw>
                </a:effectLst>
                <a:latin typeface="Times New Roman" pitchFamily="18" charset="0"/>
              </a:rPr>
              <a:t>Prefix lengths</a:t>
            </a:r>
          </a:p>
        </p:txBody>
      </p:sp>
      <p:pic>
        <p:nvPicPr>
          <p:cNvPr id="16" name="Picture 44">
            <a:extLst>
              <a:ext uri="{FF2B5EF4-FFF2-40B4-BE49-F238E27FC236}">
                <a16:creationId xmlns:a16="http://schemas.microsoft.com/office/drawing/2014/main" id="{A3314A57-F69F-479C-80AB-EAC9EFE38B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188" y="1795463"/>
            <a:ext cx="8175625" cy="326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7785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頁尾版面配置區 1">
            <a:extLst>
              <a:ext uri="{FF2B5EF4-FFF2-40B4-BE49-F238E27FC236}">
                <a16:creationId xmlns:a16="http://schemas.microsoft.com/office/drawing/2014/main" id="{1727F89C-3913-400E-84EE-949B4F071E4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6131" name="投影片編號版面配置區 2">
            <a:extLst>
              <a:ext uri="{FF2B5EF4-FFF2-40B4-BE49-F238E27FC236}">
                <a16:creationId xmlns:a16="http://schemas.microsoft.com/office/drawing/2014/main" id="{1EB69239-8320-45F9-A4AF-BBF713875DB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352692-BD90-4B5E-9E51-3A16C5AD087D}" type="slidenum">
              <a:rPr lang="en-US" altLang="zh-TW" b="0" smtClean="0"/>
              <a:pPr/>
              <a:t>88</a:t>
            </a:fld>
            <a:endParaRPr lang="en-US" altLang="zh-TW" b="0"/>
          </a:p>
        </p:txBody>
      </p:sp>
      <p:sp>
        <p:nvSpPr>
          <p:cNvPr id="176132" name="Rectangle 2">
            <a:extLst>
              <a:ext uri="{FF2B5EF4-FFF2-40B4-BE49-F238E27FC236}">
                <a16:creationId xmlns:a16="http://schemas.microsoft.com/office/drawing/2014/main" id="{289F46C9-4E43-4AF9-9C62-92B073970542}"/>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3" name="Rectangle 3">
            <a:extLst>
              <a:ext uri="{FF2B5EF4-FFF2-40B4-BE49-F238E27FC236}">
                <a16:creationId xmlns:a16="http://schemas.microsoft.com/office/drawing/2014/main" id="{338C490D-9C0C-4B40-A64E-6E9E7F7F557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4" name="Rectangle 4">
            <a:extLst>
              <a:ext uri="{FF2B5EF4-FFF2-40B4-BE49-F238E27FC236}">
                <a16:creationId xmlns:a16="http://schemas.microsoft.com/office/drawing/2014/main" id="{00DDCA4E-2782-45F2-BA53-3D793D37982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5" name="Rectangle 5">
            <a:extLst>
              <a:ext uri="{FF2B5EF4-FFF2-40B4-BE49-F238E27FC236}">
                <a16:creationId xmlns:a16="http://schemas.microsoft.com/office/drawing/2014/main" id="{C9549549-37C2-4A39-BEF8-D0C7A37A33C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6" name="Rectangle 6">
            <a:extLst>
              <a:ext uri="{FF2B5EF4-FFF2-40B4-BE49-F238E27FC236}">
                <a16:creationId xmlns:a16="http://schemas.microsoft.com/office/drawing/2014/main" id="{E506328D-85FB-455E-A876-E064D4D01AF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7" name="Rectangle 7">
            <a:extLst>
              <a:ext uri="{FF2B5EF4-FFF2-40B4-BE49-F238E27FC236}">
                <a16:creationId xmlns:a16="http://schemas.microsoft.com/office/drawing/2014/main" id="{F5324C89-3883-44CB-BA5E-146558E6CD5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76138" name="Rectangle 8">
            <a:extLst>
              <a:ext uri="{FF2B5EF4-FFF2-40B4-BE49-F238E27FC236}">
                <a16:creationId xmlns:a16="http://schemas.microsoft.com/office/drawing/2014/main" id="{D4A6936A-7591-4950-83A2-9F885E1B44D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64617" name="Line 9">
            <a:extLst>
              <a:ext uri="{FF2B5EF4-FFF2-40B4-BE49-F238E27FC236}">
                <a16:creationId xmlns:a16="http://schemas.microsoft.com/office/drawing/2014/main" id="{EDEBE727-5E13-4C0A-85FC-E42EECBB1CF8}"/>
              </a:ext>
            </a:extLst>
          </p:cNvPr>
          <p:cNvSpPr>
            <a:spLocks noChangeShapeType="1"/>
          </p:cNvSpPr>
          <p:nvPr/>
        </p:nvSpPr>
        <p:spPr bwMode="auto">
          <a:xfrm>
            <a:off x="609600" y="27003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4618" name="Line 10">
            <a:extLst>
              <a:ext uri="{FF2B5EF4-FFF2-40B4-BE49-F238E27FC236}">
                <a16:creationId xmlns:a16="http://schemas.microsoft.com/office/drawing/2014/main" id="{C83F6655-D39A-4740-AA52-54C30BD160B3}"/>
              </a:ext>
            </a:extLst>
          </p:cNvPr>
          <p:cNvSpPr>
            <a:spLocks noChangeShapeType="1"/>
          </p:cNvSpPr>
          <p:nvPr/>
        </p:nvSpPr>
        <p:spPr bwMode="auto">
          <a:xfrm>
            <a:off x="609600" y="44196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4619" name="Rectangle 11">
            <a:extLst>
              <a:ext uri="{FF2B5EF4-FFF2-40B4-BE49-F238E27FC236}">
                <a16:creationId xmlns:a16="http://schemas.microsoft.com/office/drawing/2014/main" id="{41A0D73C-6A19-45F8-AC08-3EA4EAEEB456}"/>
              </a:ext>
            </a:extLst>
          </p:cNvPr>
          <p:cNvSpPr>
            <a:spLocks noChangeArrowheads="1"/>
          </p:cNvSpPr>
          <p:nvPr/>
        </p:nvSpPr>
        <p:spPr bwMode="auto">
          <a:xfrm>
            <a:off x="647700" y="2792413"/>
            <a:ext cx="8077200" cy="15700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In classless addressing, we need to know </a:t>
            </a:r>
            <a:r>
              <a:rPr lang="en-US" altLang="zh-TW" sz="3200" i="1">
                <a:solidFill>
                  <a:srgbClr val="FF0000"/>
                </a:solidFill>
                <a:latin typeface="Arial" panose="020B0604020202020204" pitchFamily="34" charset="0"/>
                <a:ea typeface="新細明體" panose="02020500000000000000" pitchFamily="18" charset="-120"/>
              </a:rPr>
              <a:t>one of the addresses in the block</a:t>
            </a:r>
          </a:p>
          <a:p>
            <a:pPr algn="ctr"/>
            <a:r>
              <a:rPr lang="en-US" altLang="zh-TW" sz="3200" i="1">
                <a:solidFill>
                  <a:schemeClr val="bg1"/>
                </a:solidFill>
                <a:latin typeface="Arial" panose="020B0604020202020204" pitchFamily="34" charset="0"/>
                <a:ea typeface="新細明體" panose="02020500000000000000" pitchFamily="18" charset="-120"/>
              </a:rPr>
              <a:t>and the </a:t>
            </a:r>
            <a:r>
              <a:rPr lang="en-US" altLang="zh-TW" sz="3200" i="1">
                <a:solidFill>
                  <a:srgbClr val="FF0000"/>
                </a:solidFill>
                <a:latin typeface="Arial" panose="020B0604020202020204" pitchFamily="34" charset="0"/>
                <a:ea typeface="新細明體" panose="02020500000000000000" pitchFamily="18" charset="-120"/>
              </a:rPr>
              <a:t>prefix length </a:t>
            </a:r>
            <a:r>
              <a:rPr lang="en-US" altLang="zh-TW" sz="3200" i="1">
                <a:solidFill>
                  <a:schemeClr val="bg1"/>
                </a:solidFill>
                <a:latin typeface="Arial" panose="020B0604020202020204" pitchFamily="34" charset="0"/>
                <a:ea typeface="新細明體" panose="02020500000000000000" pitchFamily="18" charset="-120"/>
              </a:rPr>
              <a:t>to define the block.</a:t>
            </a:r>
          </a:p>
        </p:txBody>
      </p:sp>
      <p:grpSp>
        <p:nvGrpSpPr>
          <p:cNvPr id="964620" name="Group 12">
            <a:extLst>
              <a:ext uri="{FF2B5EF4-FFF2-40B4-BE49-F238E27FC236}">
                <a16:creationId xmlns:a16="http://schemas.microsoft.com/office/drawing/2014/main" id="{77A64059-F758-4016-80D8-33B3154B79FA}"/>
              </a:ext>
            </a:extLst>
          </p:cNvPr>
          <p:cNvGrpSpPr>
            <a:grpSpLocks/>
          </p:cNvGrpSpPr>
          <p:nvPr/>
        </p:nvGrpSpPr>
        <p:grpSpPr bwMode="auto">
          <a:xfrm>
            <a:off x="609600" y="2057400"/>
            <a:ext cx="1143000" cy="566738"/>
            <a:chOff x="1200" y="1248"/>
            <a:chExt cx="720" cy="357"/>
          </a:xfrm>
        </p:grpSpPr>
        <p:pic>
          <p:nvPicPr>
            <p:cNvPr id="176143" name="Picture 13">
              <a:extLst>
                <a:ext uri="{FF2B5EF4-FFF2-40B4-BE49-F238E27FC236}">
                  <a16:creationId xmlns:a16="http://schemas.microsoft.com/office/drawing/2014/main" id="{43EA30E6-9401-4020-BCBC-39C4145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44" name="Text Box 14">
              <a:extLst>
                <a:ext uri="{FF2B5EF4-FFF2-40B4-BE49-F238E27FC236}">
                  <a16:creationId xmlns:a16="http://schemas.microsoft.com/office/drawing/2014/main" id="{6DE0D0D7-D15A-4BEA-89B6-4E80043402B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6462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96462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964617"/>
                                        </p:tgtEl>
                                        <p:attrNameLst>
                                          <p:attrName>style.visibility</p:attrName>
                                        </p:attrNameLst>
                                      </p:cBhvr>
                                      <p:to>
                                        <p:strVal val="visible"/>
                                      </p:to>
                                    </p:set>
                                    <p:animEffect transition="in" filter="checkerboard(across)">
                                      <p:cBhvr>
                                        <p:cTn id="13" dur="500"/>
                                        <p:tgtEl>
                                          <p:spTgt spid="964617"/>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964618"/>
                                        </p:tgtEl>
                                        <p:attrNameLst>
                                          <p:attrName>style.visibility</p:attrName>
                                        </p:attrNameLst>
                                      </p:cBhvr>
                                      <p:to>
                                        <p:strVal val="visible"/>
                                      </p:to>
                                    </p:set>
                                    <p:animEffect transition="in" filter="checkerboard(across)">
                                      <p:cBhvr>
                                        <p:cTn id="17" dur="500"/>
                                        <p:tgtEl>
                                          <p:spTgt spid="96461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964619"/>
                                        </p:tgtEl>
                                        <p:attrNameLst>
                                          <p:attrName>style.visibility</p:attrName>
                                        </p:attrNameLst>
                                      </p:cBhvr>
                                      <p:to>
                                        <p:strVal val="visible"/>
                                      </p:to>
                                    </p:set>
                                    <p:animEffect transition="in" filter="checkerboard(across)">
                                      <p:cBhvr>
                                        <p:cTn id="21" dur="500"/>
                                        <p:tgtEl>
                                          <p:spTgt spid="964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61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頁尾版面配置區 1">
            <a:extLst>
              <a:ext uri="{FF2B5EF4-FFF2-40B4-BE49-F238E27FC236}">
                <a16:creationId xmlns:a16="http://schemas.microsoft.com/office/drawing/2014/main" id="{C5CE2AB9-A7DE-4FE4-B594-2F9EBA7F664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78179" name="投影片編號版面配置區 2">
            <a:extLst>
              <a:ext uri="{FF2B5EF4-FFF2-40B4-BE49-F238E27FC236}">
                <a16:creationId xmlns:a16="http://schemas.microsoft.com/office/drawing/2014/main" id="{0FCE3B7B-3E31-43C2-BFAB-6AEC4AE1E83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76E9182-E8B0-4025-B379-5CDFAC6D50C3}" type="slidenum">
              <a:rPr lang="en-US" altLang="zh-TW" b="0" smtClean="0"/>
              <a:pPr/>
              <a:t>89</a:t>
            </a:fld>
            <a:endParaRPr lang="en-US" altLang="zh-TW" b="0"/>
          </a:p>
        </p:txBody>
      </p:sp>
      <p:sp>
        <p:nvSpPr>
          <p:cNvPr id="178180" name="Text Box 2">
            <a:extLst>
              <a:ext uri="{FF2B5EF4-FFF2-40B4-BE49-F238E27FC236}">
                <a16:creationId xmlns:a16="http://schemas.microsoft.com/office/drawing/2014/main" id="{F2509EE5-6D1D-4C36-A5A1-1C9FD618D3F7}"/>
              </a:ext>
            </a:extLst>
          </p:cNvPr>
          <p:cNvSpPr txBox="1">
            <a:spLocks noChangeArrowheads="1"/>
          </p:cNvSpPr>
          <p:nvPr/>
        </p:nvSpPr>
        <p:spPr bwMode="auto">
          <a:xfrm>
            <a:off x="76200" y="696913"/>
            <a:ext cx="88392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b="0" dirty="0">
                <a:latin typeface="Sitka Text" panose="02000505000000020004" pitchFamily="2" charset="0"/>
                <a:ea typeface="新細明體" panose="02020500000000000000" pitchFamily="18" charset="-120"/>
              </a:rPr>
              <a:t>In classless addressing, an address cannot per se define the block the address belongs to. </a:t>
            </a:r>
          </a:p>
          <a:p>
            <a:pPr algn="just"/>
            <a:endParaRPr lang="en-US" altLang="zh-TW" sz="2400" b="0" dirty="0">
              <a:latin typeface="Sitka Text" panose="02000505000000020004" pitchFamily="2" charset="0"/>
              <a:ea typeface="新細明體" panose="02020500000000000000" pitchFamily="18" charset="-120"/>
            </a:endParaRPr>
          </a:p>
          <a:p>
            <a:pPr algn="just"/>
            <a:r>
              <a:rPr lang="en-US" altLang="zh-TW" sz="2400" b="0" dirty="0">
                <a:latin typeface="Sitka Text" panose="02000505000000020004" pitchFamily="2" charset="0"/>
                <a:ea typeface="新細明體" panose="02020500000000000000" pitchFamily="18" charset="-120"/>
              </a:rPr>
              <a:t>For example, the address </a:t>
            </a:r>
            <a:r>
              <a:rPr lang="en-US" altLang="zh-TW" sz="2400" dirty="0">
                <a:latin typeface="Bodoni MT" panose="02070603080606020203" pitchFamily="18" charset="0"/>
                <a:ea typeface="新細明體" panose="02020500000000000000" pitchFamily="18" charset="-120"/>
              </a:rPr>
              <a:t>230.8.24.56</a:t>
            </a:r>
            <a:r>
              <a:rPr lang="en-US" altLang="zh-TW" sz="2400" b="0" dirty="0">
                <a:latin typeface="Sitka Text" panose="02000505000000020004" pitchFamily="2" charset="0"/>
                <a:ea typeface="新細明體" panose="02020500000000000000" pitchFamily="18" charset="-120"/>
              </a:rPr>
              <a:t> can belong to many blocks some of them are shown below with the </a:t>
            </a:r>
            <a:r>
              <a:rPr lang="en-US" altLang="zh-TW" sz="2400" b="0" dirty="0">
                <a:solidFill>
                  <a:srgbClr val="C80404"/>
                </a:solidFill>
                <a:latin typeface="Sitka Text" panose="02000505000000020004" pitchFamily="2" charset="0"/>
                <a:ea typeface="新細明體" panose="02020500000000000000" pitchFamily="18" charset="-120"/>
              </a:rPr>
              <a:t>value of the prefix associated </a:t>
            </a:r>
            <a:r>
              <a:rPr lang="en-US" altLang="zh-TW" sz="2400" b="0" dirty="0">
                <a:latin typeface="Sitka Text" panose="02000505000000020004" pitchFamily="2" charset="0"/>
                <a:ea typeface="新細明體" panose="02020500000000000000" pitchFamily="18" charset="-120"/>
              </a:rPr>
              <a:t>with that block:</a:t>
            </a:r>
          </a:p>
        </p:txBody>
      </p:sp>
      <p:grpSp>
        <p:nvGrpSpPr>
          <p:cNvPr id="178181" name="Group 3">
            <a:extLst>
              <a:ext uri="{FF2B5EF4-FFF2-40B4-BE49-F238E27FC236}">
                <a16:creationId xmlns:a16="http://schemas.microsoft.com/office/drawing/2014/main" id="{33FA208F-0562-47FE-8218-1227F1AD9F73}"/>
              </a:ext>
            </a:extLst>
          </p:cNvPr>
          <p:cNvGrpSpPr>
            <a:grpSpLocks/>
          </p:cNvGrpSpPr>
          <p:nvPr/>
        </p:nvGrpSpPr>
        <p:grpSpPr bwMode="auto">
          <a:xfrm>
            <a:off x="0" y="0"/>
            <a:ext cx="9144000" cy="609600"/>
            <a:chOff x="0" y="2448"/>
            <a:chExt cx="5760" cy="384"/>
          </a:xfrm>
        </p:grpSpPr>
        <p:sp>
          <p:nvSpPr>
            <p:cNvPr id="178183" name="Rectangle 4">
              <a:extLst>
                <a:ext uri="{FF2B5EF4-FFF2-40B4-BE49-F238E27FC236}">
                  <a16:creationId xmlns:a16="http://schemas.microsoft.com/office/drawing/2014/main" id="{55850B02-CBF8-40E8-AB86-BA0EDFC7977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3781" name="Text Box 5">
              <a:extLst>
                <a:ext uri="{FF2B5EF4-FFF2-40B4-BE49-F238E27FC236}">
                  <a16:creationId xmlns:a16="http://schemas.microsoft.com/office/drawing/2014/main" id="{5AF5C3CF-CF6C-47E0-86A8-9BAE2E9C2F2F}"/>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5.25</a:t>
              </a:r>
              <a:endParaRPr lang="en-US" altLang="zh-TW" sz="3200" i="1">
                <a:solidFill>
                  <a:schemeClr val="bg1"/>
                </a:solidFill>
                <a:latin typeface="Times New Roman" panose="02020603050405020304" pitchFamily="18" charset="0"/>
                <a:ea typeface="新細明體" pitchFamily="18" charset="-120"/>
              </a:endParaRPr>
            </a:p>
          </p:txBody>
        </p:sp>
      </p:grpSp>
      <p:pic>
        <p:nvPicPr>
          <p:cNvPr id="178182" name="Picture 9">
            <a:extLst>
              <a:ext uri="{FF2B5EF4-FFF2-40B4-BE49-F238E27FC236}">
                <a16:creationId xmlns:a16="http://schemas.microsoft.com/office/drawing/2014/main" id="{F6A831AD-CCFB-4AD2-9A40-854AD1E92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49650"/>
            <a:ext cx="8839200" cy="247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a:extLst>
              <a:ext uri="{FF2B5EF4-FFF2-40B4-BE49-F238E27FC236}">
                <a16:creationId xmlns:a16="http://schemas.microsoft.com/office/drawing/2014/main" id="{8BAA73B4-61DE-41ED-8312-D1B785B3144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C713566-5D39-4375-82FE-FB348C54B688}" type="slidenum">
              <a:rPr lang="en-US" altLang="zh-TW" b="0" smtClean="0"/>
              <a:pPr/>
              <a:t>9</a:t>
            </a:fld>
            <a:endParaRPr lang="en-US" altLang="zh-TW" b="0"/>
          </a:p>
        </p:txBody>
      </p:sp>
      <p:graphicFrame>
        <p:nvGraphicFramePr>
          <p:cNvPr id="4" name="Table 3">
            <a:extLst>
              <a:ext uri="{FF2B5EF4-FFF2-40B4-BE49-F238E27FC236}">
                <a16:creationId xmlns:a16="http://schemas.microsoft.com/office/drawing/2014/main" id="{B0F2B6E4-6012-4A69-A708-82EEF3628229}"/>
              </a:ext>
            </a:extLst>
          </p:cNvPr>
          <p:cNvGraphicFramePr>
            <a:graphicFrameLocks noGrp="1"/>
          </p:cNvGraphicFramePr>
          <p:nvPr/>
        </p:nvGraphicFramePr>
        <p:xfrm>
          <a:off x="381000" y="481013"/>
          <a:ext cx="8566150" cy="4465636"/>
        </p:xfrm>
        <a:graphic>
          <a:graphicData uri="http://schemas.openxmlformats.org/drawingml/2006/table">
            <a:tbl>
              <a:tblPr firstRow="1" firstCol="1" bandRow="1"/>
              <a:tblGrid>
                <a:gridCol w="765689">
                  <a:extLst>
                    <a:ext uri="{9D8B030D-6E8A-4147-A177-3AD203B41FA5}">
                      <a16:colId xmlns:a16="http://schemas.microsoft.com/office/drawing/2014/main" val="1430759227"/>
                    </a:ext>
                  </a:extLst>
                </a:gridCol>
                <a:gridCol w="2615156">
                  <a:extLst>
                    <a:ext uri="{9D8B030D-6E8A-4147-A177-3AD203B41FA5}">
                      <a16:colId xmlns:a16="http://schemas.microsoft.com/office/drawing/2014/main" val="1321378390"/>
                    </a:ext>
                  </a:extLst>
                </a:gridCol>
                <a:gridCol w="886354">
                  <a:extLst>
                    <a:ext uri="{9D8B030D-6E8A-4147-A177-3AD203B41FA5}">
                      <a16:colId xmlns:a16="http://schemas.microsoft.com/office/drawing/2014/main" val="1824570761"/>
                    </a:ext>
                  </a:extLst>
                </a:gridCol>
                <a:gridCol w="4298951">
                  <a:extLst>
                    <a:ext uri="{9D8B030D-6E8A-4147-A177-3AD203B41FA5}">
                      <a16:colId xmlns:a16="http://schemas.microsoft.com/office/drawing/2014/main" val="3192881212"/>
                    </a:ext>
                  </a:extLst>
                </a:gridCol>
              </a:tblGrid>
              <a:tr h="254980">
                <a:tc gridSpan="2">
                  <a:txBody>
                    <a:bodyPr/>
                    <a:lstStyle/>
                    <a:p>
                      <a:pPr marL="0" marR="0" algn="l">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unga" panose="020B0502040204020203" pitchFamily="34" charset="0"/>
                        </a:rPr>
                        <a:t>10 base(Decimal) Number System(0-9)</a:t>
                      </a:r>
                      <a:endParaRPr lang="en-US" sz="16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gridSpan="2">
                  <a:txBody>
                    <a:bodyPr/>
                    <a:lstStyle/>
                    <a:p>
                      <a:pPr marL="0" marR="0" algn="l">
                        <a:lnSpc>
                          <a:spcPct val="107000"/>
                        </a:lnSpc>
                        <a:spcBef>
                          <a:spcPts val="0"/>
                        </a:spcBef>
                        <a:spcAft>
                          <a:spcPts val="0"/>
                        </a:spcAft>
                      </a:pPr>
                      <a:r>
                        <a:rPr lang="en-US" sz="1600" b="1" dirty="0">
                          <a:effectLst/>
                          <a:latin typeface="Calibri" panose="020F0502020204030204" pitchFamily="34" charset="0"/>
                          <a:ea typeface="Calibri" panose="020F0502020204030204" pitchFamily="34" charset="0"/>
                          <a:cs typeface="Tunga" panose="020B0502040204020203" pitchFamily="34" charset="0"/>
                        </a:rPr>
                        <a:t>256 Base Number System(0-255)</a:t>
                      </a:r>
                      <a:endParaRPr lang="en-US" sz="16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extLst>
                  <a:ext uri="{0D108BD9-81ED-4DB2-BD59-A6C34878D82A}">
                    <a16:rowId xmlns:a16="http://schemas.microsoft.com/office/drawing/2014/main" val="1213754524"/>
                  </a:ext>
                </a:extLst>
              </a:tr>
              <a:tr h="269507">
                <a:tc>
                  <a:txBody>
                    <a:bodyPr/>
                    <a:lstStyle/>
                    <a:p>
                      <a:pPr marL="0" marR="0">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unga" panose="020B0502040204020203" pitchFamily="34" charset="0"/>
                        </a:rPr>
                        <a:t>Position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unga" panose="020B0502040204020203"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unga" panose="020B0502040204020203" pitchFamily="34" charset="0"/>
                        </a:rPr>
                        <a:t>Position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unga" panose="020B0502040204020203"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2751093"/>
                  </a:ext>
                </a:extLst>
              </a:tr>
              <a:tr h="318433">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10</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0</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0000…0009</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256</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0</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0.0.0.0   to   0.0.0.255</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1996024"/>
                  </a:ext>
                </a:extLst>
              </a:tr>
              <a:tr h="660701">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10</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1</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0010…0019...0099</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256</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1</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0.0.1.0 …. 0.0.1.255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0.0.255.0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 </a:t>
                      </a:r>
                      <a:r>
                        <a:rPr lang="en-US" sz="1800" spc="140" dirty="0">
                          <a:effectLst/>
                          <a:latin typeface="Calibri" panose="020F0502020204030204" pitchFamily="34" charset="0"/>
                          <a:ea typeface="Calibri" panose="020F0502020204030204" pitchFamily="34" charset="0"/>
                          <a:cs typeface="Tunga" panose="020B0502040204020203" pitchFamily="34" charset="0"/>
                        </a:rPr>
                        <a:t>0.0.255.225</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9350995"/>
                  </a:ext>
                </a:extLst>
              </a:tr>
              <a:tr h="1002969">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10</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2</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0100,…..0999</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256</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2</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0.1.0.0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0.1.0.255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0.1.1.0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0.1.255.255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0.255.0.0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0.255.255.255</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901290"/>
                  </a:ext>
                </a:extLst>
              </a:tr>
              <a:tr h="1959046">
                <a:tc>
                  <a:txBody>
                    <a:bodyPr/>
                    <a:lstStyle/>
                    <a:p>
                      <a:pPr marL="0" marR="0" algn="ctr">
                        <a:lnSpc>
                          <a:spcPct val="115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10</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3</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1000,….9999</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unga" panose="020B0502040204020203" pitchFamily="34" charset="0"/>
                        </a:rPr>
                        <a:t>256</a:t>
                      </a:r>
                      <a:r>
                        <a:rPr lang="en-US" sz="1800" baseline="30000" dirty="0">
                          <a:effectLst/>
                          <a:latin typeface="Calibri" panose="020F0502020204030204" pitchFamily="34" charset="0"/>
                          <a:ea typeface="Calibri" panose="020F0502020204030204" pitchFamily="34" charset="0"/>
                          <a:cs typeface="Tunga" panose="020B0502040204020203" pitchFamily="34" charset="0"/>
                        </a:rPr>
                        <a:t>3</a:t>
                      </a:r>
                      <a:endParaRPr lang="en-US" sz="18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1.0.0.0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1.0.0.255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endParaRPr lang="en-US" sz="1800" dirty="0">
                        <a:effectLst/>
                        <a:latin typeface="Calibri" panose="020F0502020204030204" pitchFamily="34" charset="0"/>
                        <a:ea typeface="Calibri" panose="020F0502020204030204" pitchFamily="34" charset="0"/>
                        <a:cs typeface="Tunga" panose="020B0502040204020203" pitchFamily="34" charset="0"/>
                      </a:endParaRPr>
                    </a:p>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1.0.1.0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1.0.1.255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endParaRPr lang="en-US" sz="1800" dirty="0">
                        <a:effectLst/>
                        <a:latin typeface="Calibri" panose="020F0502020204030204" pitchFamily="34" charset="0"/>
                        <a:ea typeface="Calibri" panose="020F0502020204030204" pitchFamily="34" charset="0"/>
                        <a:cs typeface="Tunga" panose="020B0502040204020203" pitchFamily="34" charset="0"/>
                      </a:endParaRPr>
                    </a:p>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1.0.255.0</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r>
                        <a:rPr lang="en-US" sz="1800" spc="140" dirty="0">
                          <a:effectLst/>
                          <a:latin typeface="Calibri" panose="020F0502020204030204" pitchFamily="34" charset="0"/>
                          <a:ea typeface="Calibri" panose="020F0502020204030204" pitchFamily="34" charset="0"/>
                          <a:cs typeface="Tunga" panose="020B0502040204020203" pitchFamily="34" charset="0"/>
                        </a:rPr>
                        <a:t> 1.0.255.255</a:t>
                      </a:r>
                      <a:r>
                        <a:rPr lang="en-US" sz="1800" spc="140" dirty="0">
                          <a:solidFill>
                            <a:srgbClr val="FF0000"/>
                          </a:solidFill>
                          <a:effectLst/>
                          <a:latin typeface="Calibri" panose="020F0502020204030204" pitchFamily="34" charset="0"/>
                          <a:ea typeface="Calibri" panose="020F0502020204030204" pitchFamily="34" charset="0"/>
                          <a:cs typeface="Tunga" panose="020B0502040204020203" pitchFamily="34" charset="0"/>
                        </a:rPr>
                        <a:t>,</a:t>
                      </a:r>
                      <a:endParaRPr lang="en-US" sz="1800" dirty="0">
                        <a:effectLst/>
                        <a:latin typeface="Calibri" panose="020F0502020204030204" pitchFamily="34" charset="0"/>
                        <a:ea typeface="Calibri" panose="020F0502020204030204" pitchFamily="34" charset="0"/>
                        <a:cs typeface="Tunga" panose="020B0502040204020203" pitchFamily="34" charset="0"/>
                      </a:endParaRPr>
                    </a:p>
                    <a:p>
                      <a:pPr marL="0" marR="0">
                        <a:lnSpc>
                          <a:spcPct val="122000"/>
                        </a:lnSpc>
                        <a:spcBef>
                          <a:spcPts val="0"/>
                        </a:spcBef>
                        <a:spcAft>
                          <a:spcPts val="0"/>
                        </a:spcAft>
                      </a:pPr>
                      <a:r>
                        <a:rPr lang="en-US" sz="1800" spc="180" dirty="0">
                          <a:effectLst/>
                          <a:latin typeface="Calibri" panose="020F0502020204030204" pitchFamily="34" charset="0"/>
                          <a:ea typeface="Calibri" panose="020F0502020204030204" pitchFamily="34" charset="0"/>
                          <a:cs typeface="Tunga" panose="020B0502040204020203" pitchFamily="34" charset="0"/>
                        </a:rPr>
                        <a:t>…………………………..</a:t>
                      </a:r>
                      <a:endParaRPr lang="en-US" sz="1800" dirty="0">
                        <a:effectLst/>
                        <a:latin typeface="Calibri" panose="020F0502020204030204" pitchFamily="34" charset="0"/>
                        <a:ea typeface="Calibri" panose="020F0502020204030204" pitchFamily="34" charset="0"/>
                        <a:cs typeface="Tunga" panose="020B0502040204020203" pitchFamily="34" charset="0"/>
                      </a:endParaRPr>
                    </a:p>
                    <a:p>
                      <a:pPr marL="0" marR="0">
                        <a:lnSpc>
                          <a:spcPct val="122000"/>
                        </a:lnSpc>
                        <a:spcBef>
                          <a:spcPts val="0"/>
                        </a:spcBef>
                        <a:spcAft>
                          <a:spcPts val="0"/>
                        </a:spcAft>
                      </a:pPr>
                      <a:r>
                        <a:rPr lang="en-US" sz="1800" spc="140" dirty="0">
                          <a:effectLst/>
                          <a:latin typeface="Calibri" panose="020F0502020204030204" pitchFamily="34" charset="0"/>
                          <a:ea typeface="Calibri" panose="020F0502020204030204" pitchFamily="34" charset="0"/>
                          <a:cs typeface="Tunga" panose="020B0502040204020203" pitchFamily="34" charset="0"/>
                        </a:rPr>
                        <a:t>255.255.255.255</a:t>
                      </a:r>
                      <a:endParaRPr lang="en-US" sz="1800" dirty="0">
                        <a:effectLst/>
                        <a:latin typeface="Calibri" panose="020F0502020204030204" pitchFamily="34" charset="0"/>
                        <a:ea typeface="Calibri" panose="020F0502020204030204" pitchFamily="34" charset="0"/>
                        <a:cs typeface="Tunga" panose="020B0502040204020203" pitchFamily="34" charset="0"/>
                      </a:endParaRPr>
                    </a:p>
                    <a:p>
                      <a:pPr marL="0" marR="0">
                        <a:lnSpc>
                          <a:spcPct val="122000"/>
                        </a:lnSpc>
                        <a:spcBef>
                          <a:spcPts val="0"/>
                        </a:spcBef>
                        <a:spcAft>
                          <a:spcPts val="0"/>
                        </a:spcAft>
                      </a:pPr>
                      <a:r>
                        <a:rPr lang="en-US" sz="1400" spc="140" dirty="0">
                          <a:effectLst/>
                          <a:latin typeface="Calibri" panose="020F0502020204030204" pitchFamily="34" charset="0"/>
                          <a:ea typeface="Calibri" panose="020F0502020204030204" pitchFamily="34" charset="0"/>
                          <a:cs typeface="Tunga" panose="020B0502040204020203" pitchFamily="34" charset="0"/>
                        </a:rPr>
                        <a:t> </a:t>
                      </a:r>
                      <a:endParaRPr lang="en-US" sz="1400" dirty="0">
                        <a:effectLst/>
                        <a:latin typeface="Calibri" panose="020F0502020204030204" pitchFamily="34" charset="0"/>
                        <a:ea typeface="Calibri" panose="020F0502020204030204" pitchFamily="34" charset="0"/>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7300676"/>
                  </a:ext>
                </a:extLst>
              </a:tr>
            </a:tbl>
          </a:graphicData>
        </a:graphic>
      </p:graphicFrame>
      <p:sp>
        <p:nvSpPr>
          <p:cNvPr id="20518" name="Rectangle 4">
            <a:extLst>
              <a:ext uri="{FF2B5EF4-FFF2-40B4-BE49-F238E27FC236}">
                <a16:creationId xmlns:a16="http://schemas.microsoft.com/office/drawing/2014/main" id="{7F2BB04D-0FFC-4D67-B006-D1824E0B4E90}"/>
              </a:ext>
            </a:extLst>
          </p:cNvPr>
          <p:cNvSpPr>
            <a:spLocks noChangeArrowheads="1"/>
          </p:cNvSpPr>
          <p:nvPr/>
        </p:nvSpPr>
        <p:spPr bwMode="auto">
          <a:xfrm>
            <a:off x="2057400" y="23813"/>
            <a:ext cx="4616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000">
                <a:ea typeface="新細明體" panose="02020500000000000000" pitchFamily="18" charset="-120"/>
              </a:rPr>
              <a:t>IP addresses as 256 base Address </a:t>
            </a:r>
            <a:endParaRPr lang="en-US" altLang="en-US" sz="2000"/>
          </a:p>
        </p:txBody>
      </p:sp>
      <p:sp>
        <p:nvSpPr>
          <p:cNvPr id="6" name="Rectangle 5">
            <a:extLst>
              <a:ext uri="{FF2B5EF4-FFF2-40B4-BE49-F238E27FC236}">
                <a16:creationId xmlns:a16="http://schemas.microsoft.com/office/drawing/2014/main" id="{CB33EC55-49AA-4DAB-A44B-1C3860C9DDD2}"/>
              </a:ext>
            </a:extLst>
          </p:cNvPr>
          <p:cNvSpPr/>
          <p:nvPr/>
        </p:nvSpPr>
        <p:spPr>
          <a:xfrm>
            <a:off x="638175" y="4852988"/>
            <a:ext cx="6499225" cy="2005012"/>
          </a:xfrm>
          <a:prstGeom prst="rect">
            <a:avLst/>
          </a:prstGeom>
        </p:spPr>
        <p:txBody>
          <a:bodyPr>
            <a:spAutoFit/>
          </a:bodyPr>
          <a:lstStyle/>
          <a:p>
            <a:pPr>
              <a:lnSpc>
                <a:spcPct val="150000"/>
              </a:lnSpc>
              <a:spcBef>
                <a:spcPts val="0"/>
              </a:spcBef>
              <a:spcAft>
                <a:spcPts val="800"/>
              </a:spcAft>
              <a:defRPr/>
            </a:pPr>
            <a:r>
              <a:rPr lang="en-US" spc="160" dirty="0">
                <a:latin typeface="Calibri" panose="020F0502020204030204" pitchFamily="34" charset="0"/>
                <a:ea typeface="Calibri" panose="020F0502020204030204" pitchFamily="34" charset="0"/>
                <a:cs typeface="Tunga" panose="020B0502040204020203" pitchFamily="34" charset="0"/>
              </a:rPr>
              <a:t>128.11.3.31  =</a:t>
            </a:r>
          </a:p>
          <a:p>
            <a:pPr>
              <a:lnSpc>
                <a:spcPct val="150000"/>
              </a:lnSpc>
              <a:spcBef>
                <a:spcPts val="0"/>
              </a:spcBef>
              <a:spcAft>
                <a:spcPts val="800"/>
              </a:spcAft>
              <a:defRPr/>
            </a:pPr>
            <a:r>
              <a:rPr lang="en-US" spc="160" dirty="0">
                <a:latin typeface="Calibri" panose="020F0502020204030204" pitchFamily="34" charset="0"/>
                <a:ea typeface="Calibri" panose="020F0502020204030204" pitchFamily="34" charset="0"/>
                <a:cs typeface="Tunga" panose="020B0502040204020203" pitchFamily="34" charset="0"/>
              </a:rPr>
              <a:t> </a:t>
            </a:r>
            <a:r>
              <a:rPr lang="en-US" spc="160" dirty="0">
                <a:solidFill>
                  <a:srgbClr val="C00000"/>
                </a:solidFill>
                <a:latin typeface="Calibri" panose="020F0502020204030204" pitchFamily="34" charset="0"/>
                <a:ea typeface="Calibri" panose="020F0502020204030204" pitchFamily="34" charset="0"/>
                <a:cs typeface="Tunga" panose="020B0502040204020203" pitchFamily="34" charset="0"/>
              </a:rPr>
              <a:t>128</a:t>
            </a:r>
            <a:r>
              <a:rPr lang="en-US" spc="160" dirty="0">
                <a:latin typeface="Calibri" panose="020F0502020204030204" pitchFamily="34" charset="0"/>
                <a:ea typeface="Calibri" panose="020F0502020204030204" pitchFamily="34" charset="0"/>
                <a:cs typeface="Tunga" panose="020B0502040204020203" pitchFamily="34" charset="0"/>
              </a:rPr>
              <a:t>*256</a:t>
            </a:r>
            <a:r>
              <a:rPr lang="en-US" spc="160" baseline="30000" dirty="0">
                <a:latin typeface="Calibri" panose="020F0502020204030204" pitchFamily="34" charset="0"/>
                <a:ea typeface="Calibri" panose="020F0502020204030204" pitchFamily="34" charset="0"/>
                <a:cs typeface="Tunga" panose="020B0502040204020203" pitchFamily="34" charset="0"/>
              </a:rPr>
              <a:t>3</a:t>
            </a:r>
            <a:r>
              <a:rPr lang="en-US" spc="160" dirty="0">
                <a:latin typeface="Calibri" panose="020F0502020204030204" pitchFamily="34" charset="0"/>
                <a:ea typeface="Calibri" panose="020F0502020204030204" pitchFamily="34" charset="0"/>
                <a:cs typeface="Tunga" panose="020B0502040204020203" pitchFamily="34" charset="0"/>
              </a:rPr>
              <a:t> +</a:t>
            </a:r>
            <a:r>
              <a:rPr lang="en-US" spc="160" dirty="0">
                <a:solidFill>
                  <a:srgbClr val="C00000"/>
                </a:solidFill>
                <a:latin typeface="Calibri" panose="020F0502020204030204" pitchFamily="34" charset="0"/>
                <a:ea typeface="Calibri" panose="020F0502020204030204" pitchFamily="34" charset="0"/>
                <a:cs typeface="Tunga" panose="020B0502040204020203" pitchFamily="34" charset="0"/>
              </a:rPr>
              <a:t>11</a:t>
            </a:r>
            <a:r>
              <a:rPr lang="en-US" spc="160" dirty="0">
                <a:latin typeface="Calibri" panose="020F0502020204030204" pitchFamily="34" charset="0"/>
                <a:ea typeface="Calibri" panose="020F0502020204030204" pitchFamily="34" charset="0"/>
                <a:cs typeface="Tunga" panose="020B0502040204020203" pitchFamily="34" charset="0"/>
              </a:rPr>
              <a:t>*256</a:t>
            </a:r>
            <a:r>
              <a:rPr lang="en-US" spc="160" baseline="30000" dirty="0">
                <a:latin typeface="Calibri" panose="020F0502020204030204" pitchFamily="34" charset="0"/>
                <a:ea typeface="Calibri" panose="020F0502020204030204" pitchFamily="34" charset="0"/>
                <a:cs typeface="Tunga" panose="020B0502040204020203" pitchFamily="34" charset="0"/>
              </a:rPr>
              <a:t>2</a:t>
            </a:r>
            <a:r>
              <a:rPr lang="en-US" spc="160" dirty="0">
                <a:latin typeface="Calibri" panose="020F0502020204030204" pitchFamily="34" charset="0"/>
                <a:ea typeface="Calibri" panose="020F0502020204030204" pitchFamily="34" charset="0"/>
                <a:cs typeface="Tunga" panose="020B0502040204020203" pitchFamily="34" charset="0"/>
              </a:rPr>
              <a:t>+</a:t>
            </a:r>
            <a:r>
              <a:rPr lang="en-US" spc="160" dirty="0">
                <a:solidFill>
                  <a:srgbClr val="C00000"/>
                </a:solidFill>
                <a:latin typeface="Calibri" panose="020F0502020204030204" pitchFamily="34" charset="0"/>
                <a:ea typeface="Calibri" panose="020F0502020204030204" pitchFamily="34" charset="0"/>
                <a:cs typeface="Tunga" panose="020B0502040204020203" pitchFamily="34" charset="0"/>
              </a:rPr>
              <a:t>3</a:t>
            </a:r>
            <a:r>
              <a:rPr lang="en-US" spc="160" dirty="0">
                <a:latin typeface="Calibri" panose="020F0502020204030204" pitchFamily="34" charset="0"/>
                <a:ea typeface="Calibri" panose="020F0502020204030204" pitchFamily="34" charset="0"/>
                <a:cs typeface="Tunga" panose="020B0502040204020203" pitchFamily="34" charset="0"/>
              </a:rPr>
              <a:t>*256</a:t>
            </a:r>
            <a:r>
              <a:rPr lang="en-US" spc="160" baseline="30000" dirty="0">
                <a:latin typeface="Calibri" panose="020F0502020204030204" pitchFamily="34" charset="0"/>
                <a:ea typeface="Calibri" panose="020F0502020204030204" pitchFamily="34" charset="0"/>
                <a:cs typeface="Tunga" panose="020B0502040204020203" pitchFamily="34" charset="0"/>
              </a:rPr>
              <a:t>1</a:t>
            </a:r>
            <a:r>
              <a:rPr lang="en-US" spc="160" dirty="0">
                <a:latin typeface="Calibri" panose="020F0502020204030204" pitchFamily="34" charset="0"/>
                <a:ea typeface="Calibri" panose="020F0502020204030204" pitchFamily="34" charset="0"/>
                <a:cs typeface="Tunga" panose="020B0502040204020203" pitchFamily="34" charset="0"/>
              </a:rPr>
              <a:t>+</a:t>
            </a:r>
            <a:r>
              <a:rPr lang="en-US" spc="160" dirty="0">
                <a:solidFill>
                  <a:srgbClr val="C00000"/>
                </a:solidFill>
                <a:latin typeface="Calibri" panose="020F0502020204030204" pitchFamily="34" charset="0"/>
                <a:ea typeface="Calibri" panose="020F0502020204030204" pitchFamily="34" charset="0"/>
                <a:cs typeface="Tunga" panose="020B0502040204020203" pitchFamily="34" charset="0"/>
              </a:rPr>
              <a:t>31</a:t>
            </a:r>
            <a:r>
              <a:rPr lang="en-US" spc="160" dirty="0">
                <a:latin typeface="Calibri" panose="020F0502020204030204" pitchFamily="34" charset="0"/>
                <a:ea typeface="Calibri" panose="020F0502020204030204" pitchFamily="34" charset="0"/>
                <a:cs typeface="Tunga" panose="020B0502040204020203" pitchFamily="34" charset="0"/>
              </a:rPr>
              <a:t>*256</a:t>
            </a:r>
            <a:r>
              <a:rPr lang="en-US" spc="160" baseline="30000" dirty="0">
                <a:latin typeface="Calibri" panose="020F0502020204030204" pitchFamily="34" charset="0"/>
                <a:ea typeface="Calibri" panose="020F0502020204030204" pitchFamily="34" charset="0"/>
                <a:cs typeface="Tunga" panose="020B0502040204020203" pitchFamily="34" charset="0"/>
              </a:rPr>
              <a:t>0</a:t>
            </a:r>
            <a:r>
              <a:rPr lang="en-US" spc="160" dirty="0">
                <a:latin typeface="Calibri" panose="020F0502020204030204" pitchFamily="34" charset="0"/>
                <a:ea typeface="Calibri" panose="020F0502020204030204" pitchFamily="34" charset="0"/>
                <a:cs typeface="Tunga" panose="020B0502040204020203" pitchFamily="34" charset="0"/>
              </a:rPr>
              <a:t> =2,147,483,648+720,896+768+31 </a:t>
            </a:r>
          </a:p>
          <a:p>
            <a:pPr>
              <a:lnSpc>
                <a:spcPct val="150000"/>
              </a:lnSpc>
              <a:spcBef>
                <a:spcPts val="0"/>
              </a:spcBef>
              <a:spcAft>
                <a:spcPts val="800"/>
              </a:spcAft>
              <a:defRPr/>
            </a:pPr>
            <a:r>
              <a:rPr lang="en-US" sz="2000" spc="160" dirty="0">
                <a:latin typeface="Calibri" panose="020F0502020204030204" pitchFamily="34" charset="0"/>
                <a:ea typeface="Calibri" panose="020F0502020204030204" pitchFamily="34" charset="0"/>
                <a:cs typeface="Tunga" panose="020B0502040204020203" pitchFamily="34" charset="0"/>
              </a:rPr>
              <a:t>= 2,148,205,343</a:t>
            </a:r>
          </a:p>
        </p:txBody>
      </p:sp>
      <p:sp>
        <p:nvSpPr>
          <p:cNvPr id="20520" name="Rectangle 6">
            <a:extLst>
              <a:ext uri="{FF2B5EF4-FFF2-40B4-BE49-F238E27FC236}">
                <a16:creationId xmlns:a16="http://schemas.microsoft.com/office/drawing/2014/main" id="{251A33B5-D289-42DC-AEA8-5B8CDA435DEC}"/>
              </a:ext>
            </a:extLst>
          </p:cNvPr>
          <p:cNvSpPr>
            <a:spLocks noChangeArrowheads="1"/>
          </p:cNvSpPr>
          <p:nvPr/>
        </p:nvSpPr>
        <p:spPr bwMode="auto">
          <a:xfrm>
            <a:off x="5307013" y="5281613"/>
            <a:ext cx="36576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a:t>We can do </a:t>
            </a:r>
            <a:r>
              <a:rPr lang="en-US" altLang="en-US">
                <a:solidFill>
                  <a:srgbClr val="D6321C"/>
                </a:solidFill>
              </a:rPr>
              <a:t>256 base </a:t>
            </a:r>
            <a:r>
              <a:rPr lang="en-US" altLang="en-US"/>
              <a:t>addition, subtraction </a:t>
            </a:r>
            <a:r>
              <a:rPr lang="en-US" altLang="en-US">
                <a:solidFill>
                  <a:srgbClr val="C00000"/>
                </a:solidFill>
              </a:rPr>
              <a:t>operations</a:t>
            </a:r>
            <a:r>
              <a:rPr lang="en-US" altLang="en-US"/>
              <a:t> on IP addresses</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1">
            <a:extLst>
              <a:ext uri="{FF2B5EF4-FFF2-40B4-BE49-F238E27FC236}">
                <a16:creationId xmlns:a16="http://schemas.microsoft.com/office/drawing/2014/main" id="{0D18EE14-18A1-435E-9569-32BA323ADD1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0227" name="Slide Number Placeholder 2">
            <a:extLst>
              <a:ext uri="{FF2B5EF4-FFF2-40B4-BE49-F238E27FC236}">
                <a16:creationId xmlns:a16="http://schemas.microsoft.com/office/drawing/2014/main" id="{F94BDB24-09CE-441E-83BA-B771DA17C2B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3FBC343-86C3-46ED-932D-30484AFA6C06}" type="slidenum">
              <a:rPr lang="en-US" altLang="zh-TW" b="0" smtClean="0"/>
              <a:pPr/>
              <a:t>90</a:t>
            </a:fld>
            <a:endParaRPr lang="en-US" altLang="zh-TW" b="0"/>
          </a:p>
        </p:txBody>
      </p:sp>
      <p:grpSp>
        <p:nvGrpSpPr>
          <p:cNvPr id="180228" name="Group 3">
            <a:extLst>
              <a:ext uri="{FF2B5EF4-FFF2-40B4-BE49-F238E27FC236}">
                <a16:creationId xmlns:a16="http://schemas.microsoft.com/office/drawing/2014/main" id="{0A4235C3-359F-4CD9-8FA5-2F5A5643E469}"/>
              </a:ext>
            </a:extLst>
          </p:cNvPr>
          <p:cNvGrpSpPr>
            <a:grpSpLocks/>
          </p:cNvGrpSpPr>
          <p:nvPr/>
        </p:nvGrpSpPr>
        <p:grpSpPr bwMode="auto">
          <a:xfrm>
            <a:off x="0" y="0"/>
            <a:ext cx="9144000" cy="609600"/>
            <a:chOff x="0" y="2448"/>
            <a:chExt cx="5760" cy="384"/>
          </a:xfrm>
        </p:grpSpPr>
        <p:sp>
          <p:nvSpPr>
            <p:cNvPr id="180230" name="Rectangle 4">
              <a:extLst>
                <a:ext uri="{FF2B5EF4-FFF2-40B4-BE49-F238E27FC236}">
                  <a16:creationId xmlns:a16="http://schemas.microsoft.com/office/drawing/2014/main" id="{5EDD998A-14AE-4196-8C97-53BD75BB6FB4}"/>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80231" name="Text Box 5">
              <a:extLst>
                <a:ext uri="{FF2B5EF4-FFF2-40B4-BE49-F238E27FC236}">
                  <a16:creationId xmlns:a16="http://schemas.microsoft.com/office/drawing/2014/main" id="{E1B745EC-094A-480A-8902-D9D077BD43A2}"/>
                </a:ext>
              </a:extLst>
            </p:cNvPr>
            <p:cNvSpPr txBox="1">
              <a:spLocks noChangeArrowheads="1"/>
            </p:cNvSpPr>
            <p:nvPr/>
          </p:nvSpPr>
          <p:spPr bwMode="auto">
            <a:xfrm>
              <a:off x="0" y="2448"/>
              <a:ext cx="3886"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i="1"/>
                <a:t>Extracting Block Information</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
        <p:nvSpPr>
          <p:cNvPr id="180229" name="Rectangle 6">
            <a:extLst>
              <a:ext uri="{FF2B5EF4-FFF2-40B4-BE49-F238E27FC236}">
                <a16:creationId xmlns:a16="http://schemas.microsoft.com/office/drawing/2014/main" id="{361A7602-93D3-4A33-8843-CA2FA1950190}"/>
              </a:ext>
            </a:extLst>
          </p:cNvPr>
          <p:cNvSpPr>
            <a:spLocks noChangeArrowheads="1"/>
          </p:cNvSpPr>
          <p:nvPr/>
        </p:nvSpPr>
        <p:spPr bwMode="auto">
          <a:xfrm>
            <a:off x="195263" y="914400"/>
            <a:ext cx="891540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1200150" indent="-45720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4000"/>
              </a:lnSpc>
            </a:pPr>
            <a:r>
              <a:rPr lang="en-US" altLang="en-US" sz="2300" b="0" dirty="0">
                <a:latin typeface="Sitka Text" panose="02000505000000020004" pitchFamily="2" charset="0"/>
              </a:rPr>
              <a:t>An address in slash notation (CIDR) contains all information we need about the block: (this method </a:t>
            </a:r>
            <a:r>
              <a:rPr lang="en-US" altLang="en-US" sz="2300" dirty="0">
                <a:latin typeface="Sitka Text" panose="02000505000000020004" pitchFamily="2" charset="0"/>
              </a:rPr>
              <a:t>can be applied to classful address also</a:t>
            </a:r>
            <a:r>
              <a:rPr lang="en-US" altLang="en-US" sz="2300" b="0" dirty="0">
                <a:latin typeface="Sitka Text" panose="02000505000000020004" pitchFamily="2" charset="0"/>
              </a:rPr>
              <a:t>, because classful is a special case of classless where prefix length is fixed as </a:t>
            </a:r>
            <a:r>
              <a:rPr lang="en-US" altLang="en-US" sz="2300" dirty="0">
                <a:solidFill>
                  <a:schemeClr val="bg2"/>
                </a:solidFill>
                <a:latin typeface="Segoe UI" panose="020B0502040204020203" pitchFamily="34" charset="0"/>
                <a:cs typeface="Segoe UI" panose="020B0502040204020203" pitchFamily="34" charset="0"/>
              </a:rPr>
              <a:t>/</a:t>
            </a:r>
            <a:r>
              <a:rPr lang="en-US" altLang="en-US" sz="2300" dirty="0">
                <a:solidFill>
                  <a:srgbClr val="C80404"/>
                </a:solidFill>
                <a:latin typeface="Segoe UI" panose="020B0502040204020203" pitchFamily="34" charset="0"/>
                <a:cs typeface="Segoe UI" panose="020B0502040204020203" pitchFamily="34" charset="0"/>
              </a:rPr>
              <a:t>8,</a:t>
            </a:r>
            <a:r>
              <a:rPr lang="en-US" altLang="en-US" sz="2300" dirty="0">
                <a:solidFill>
                  <a:schemeClr val="bg2"/>
                </a:solidFill>
                <a:latin typeface="Segoe UI" panose="020B0502040204020203" pitchFamily="34" charset="0"/>
                <a:cs typeface="Segoe UI" panose="020B0502040204020203" pitchFamily="34" charset="0"/>
              </a:rPr>
              <a:t>/</a:t>
            </a:r>
            <a:r>
              <a:rPr lang="en-US" altLang="en-US" sz="2300" dirty="0">
                <a:solidFill>
                  <a:srgbClr val="C80404"/>
                </a:solidFill>
                <a:latin typeface="Segoe UI" panose="020B0502040204020203" pitchFamily="34" charset="0"/>
                <a:cs typeface="Segoe UI" panose="020B0502040204020203" pitchFamily="34" charset="0"/>
              </a:rPr>
              <a:t>16,</a:t>
            </a:r>
            <a:r>
              <a:rPr lang="en-US" altLang="en-US" sz="2300" dirty="0">
                <a:solidFill>
                  <a:schemeClr val="bg2"/>
                </a:solidFill>
                <a:latin typeface="Segoe UI" panose="020B0502040204020203" pitchFamily="34" charset="0"/>
                <a:cs typeface="Segoe UI" panose="020B0502040204020203" pitchFamily="34" charset="0"/>
              </a:rPr>
              <a:t>/</a:t>
            </a:r>
            <a:r>
              <a:rPr lang="en-US" altLang="en-US" sz="2300" dirty="0">
                <a:solidFill>
                  <a:srgbClr val="C80404"/>
                </a:solidFill>
                <a:latin typeface="Segoe UI" panose="020B0502040204020203" pitchFamily="34" charset="0"/>
                <a:cs typeface="Segoe UI" panose="020B0502040204020203" pitchFamily="34" charset="0"/>
              </a:rPr>
              <a:t>24</a:t>
            </a:r>
            <a:r>
              <a:rPr lang="en-US" altLang="en-US" sz="2300" b="0" dirty="0">
                <a:latin typeface="Sitka Text" panose="02000505000000020004" pitchFamily="2" charset="0"/>
              </a:rPr>
              <a:t>)</a:t>
            </a:r>
          </a:p>
          <a:p>
            <a:endParaRPr lang="en-US" altLang="en-US" sz="2500" b="0" dirty="0">
              <a:latin typeface="Sitka Text" panose="02000505000000020004" pitchFamily="2" charset="0"/>
            </a:endParaRPr>
          </a:p>
          <a:p>
            <a:pPr lvl="1">
              <a:lnSpc>
                <a:spcPct val="114000"/>
              </a:lnSpc>
              <a:buFont typeface="Tahoma" panose="020B0604030504040204" pitchFamily="34" charset="0"/>
              <a:buAutoNum type="arabicPeriod"/>
            </a:pPr>
            <a:r>
              <a:rPr lang="en-US" altLang="en-US" sz="2800" b="0" dirty="0">
                <a:latin typeface="Sitka Text" panose="02000505000000020004" pitchFamily="2" charset="0"/>
              </a:rPr>
              <a:t>The </a:t>
            </a:r>
            <a:r>
              <a:rPr lang="en-US" altLang="en-US" sz="2800" dirty="0">
                <a:latin typeface="Sitka Text" panose="02000505000000020004" pitchFamily="2" charset="0"/>
              </a:rPr>
              <a:t>number of addresses </a:t>
            </a:r>
            <a:r>
              <a:rPr lang="en-US" altLang="en-US" sz="2800" b="0" dirty="0">
                <a:latin typeface="Sitka Text" panose="02000505000000020004" pitchFamily="2" charset="0"/>
              </a:rPr>
              <a:t>in the block .</a:t>
            </a:r>
          </a:p>
          <a:p>
            <a:pPr lvl="1">
              <a:lnSpc>
                <a:spcPct val="114000"/>
              </a:lnSpc>
              <a:buFont typeface="Tahoma" panose="020B0604030504040204" pitchFamily="34" charset="0"/>
              <a:buAutoNum type="arabicPeriod"/>
            </a:pPr>
            <a:r>
              <a:rPr lang="en-US" altLang="en-US" sz="2800" b="0" dirty="0">
                <a:latin typeface="Sitka Text" panose="02000505000000020004" pitchFamily="2" charset="0"/>
              </a:rPr>
              <a:t>The </a:t>
            </a:r>
            <a:r>
              <a:rPr lang="en-US" altLang="en-US" sz="2800" dirty="0">
                <a:latin typeface="Sitka Text" panose="02000505000000020004" pitchFamily="2" charset="0"/>
              </a:rPr>
              <a:t>first address </a:t>
            </a:r>
            <a:r>
              <a:rPr lang="en-US" altLang="en-US" sz="2800" b="0" dirty="0">
                <a:latin typeface="Sitka Text" panose="02000505000000020004" pitchFamily="2" charset="0"/>
              </a:rPr>
              <a:t>(network address) in the block. </a:t>
            </a:r>
          </a:p>
          <a:p>
            <a:pPr lvl="1">
              <a:lnSpc>
                <a:spcPct val="114000"/>
              </a:lnSpc>
              <a:buFont typeface="Tahoma" panose="020B0604030504040204" pitchFamily="34" charset="0"/>
              <a:buAutoNum type="arabicPeriod"/>
            </a:pPr>
            <a:r>
              <a:rPr lang="en-US" altLang="en-US" sz="2800" b="0" dirty="0">
                <a:latin typeface="Sitka Text" panose="02000505000000020004" pitchFamily="2" charset="0"/>
              </a:rPr>
              <a:t>The </a:t>
            </a:r>
            <a:r>
              <a:rPr lang="en-US" altLang="en-US" sz="2800" dirty="0">
                <a:latin typeface="Sitka Text" panose="02000505000000020004" pitchFamily="2" charset="0"/>
              </a:rPr>
              <a:t>last address </a:t>
            </a:r>
            <a:r>
              <a:rPr lang="en-US" altLang="en-US" sz="2800" b="0" dirty="0">
                <a:latin typeface="Sitka Text" panose="02000505000000020004" pitchFamily="2" charset="0"/>
              </a:rPr>
              <a:t>of the Block.</a:t>
            </a:r>
          </a:p>
          <a:p>
            <a:endParaRPr lang="en-US" altLang="en-US" sz="1200" b="0" dirty="0">
              <a:latin typeface="Sitka Text" panose="02000505000000020004" pitchFamily="2" charset="0"/>
            </a:endParaRPr>
          </a:p>
          <a:p>
            <a:r>
              <a:rPr lang="en-US" altLang="en-US" sz="2400" b="0" dirty="0">
                <a:latin typeface="Sitka Text" panose="02000505000000020004" pitchFamily="2" charset="0"/>
              </a:rPr>
              <a:t> These three pieces of information can be found as follows:</a:t>
            </a:r>
            <a:endParaRPr lang="en-US" altLang="en-US" sz="2400" dirty="0">
              <a:latin typeface="Sitka Text" panose="02000505000000020004" pitchFamily="2" charset="0"/>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Footer Placeholder 1">
            <a:extLst>
              <a:ext uri="{FF2B5EF4-FFF2-40B4-BE49-F238E27FC236}">
                <a16:creationId xmlns:a16="http://schemas.microsoft.com/office/drawing/2014/main" id="{F1144A2F-9B82-4B31-A244-501C57F4181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2275" name="Slide Number Placeholder 2">
            <a:extLst>
              <a:ext uri="{FF2B5EF4-FFF2-40B4-BE49-F238E27FC236}">
                <a16:creationId xmlns:a16="http://schemas.microsoft.com/office/drawing/2014/main" id="{1978C357-C50F-443D-9E1F-A6417CEE399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50692E3-6D02-4869-96A7-707F8B9615D5}" type="slidenum">
              <a:rPr lang="en-US" altLang="zh-TW" b="0" smtClean="0"/>
              <a:pPr/>
              <a:t>91</a:t>
            </a:fld>
            <a:endParaRPr lang="en-US" altLang="zh-TW" b="0"/>
          </a:p>
        </p:txBody>
      </p:sp>
      <p:sp>
        <p:nvSpPr>
          <p:cNvPr id="182276" name="Rectangle 7">
            <a:extLst>
              <a:ext uri="{FF2B5EF4-FFF2-40B4-BE49-F238E27FC236}">
                <a16:creationId xmlns:a16="http://schemas.microsoft.com/office/drawing/2014/main" id="{7735B75C-D1A0-4B6B-B211-789EDC07FE76}"/>
              </a:ext>
            </a:extLst>
          </p:cNvPr>
          <p:cNvSpPr>
            <a:spLocks noChangeArrowheads="1"/>
          </p:cNvSpPr>
          <p:nvPr/>
        </p:nvSpPr>
        <p:spPr bwMode="auto">
          <a:xfrm>
            <a:off x="176213" y="762000"/>
            <a:ext cx="879157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marL="0" lvl="1">
              <a:spcAft>
                <a:spcPts val="600"/>
              </a:spcAft>
            </a:pPr>
            <a:r>
              <a:rPr lang="en-US" altLang="en-US" sz="2800" dirty="0">
                <a:latin typeface="Sitka Text" panose="02000505000000020004" pitchFamily="2" charset="0"/>
              </a:rPr>
              <a:t>1. The </a:t>
            </a:r>
            <a:r>
              <a:rPr lang="en-US" altLang="en-US" sz="2800" dirty="0">
                <a:solidFill>
                  <a:srgbClr val="C80404"/>
                </a:solidFill>
                <a:latin typeface="Sitka Text" panose="02000505000000020004" pitchFamily="2" charset="0"/>
              </a:rPr>
              <a:t>number of addresses </a:t>
            </a:r>
            <a:r>
              <a:rPr lang="en-US" altLang="en-US" sz="2800" dirty="0">
                <a:latin typeface="Sitka Text" panose="02000505000000020004" pitchFamily="2" charset="0"/>
              </a:rPr>
              <a:t>in the block. </a:t>
            </a:r>
          </a:p>
          <a:p>
            <a:r>
              <a:rPr lang="en-US" altLang="en-US" sz="2800" b="0" dirty="0">
                <a:solidFill>
                  <a:srgbClr val="FF00FF"/>
                </a:solidFill>
                <a:latin typeface="ZapfDingbats"/>
              </a:rPr>
              <a:t> </a:t>
            </a:r>
            <a:r>
              <a:rPr lang="en-US" altLang="en-US" sz="2800" b="0" dirty="0">
                <a:solidFill>
                  <a:srgbClr val="000000"/>
                </a:solidFill>
                <a:latin typeface="Sitka Text" panose="02000505000000020004" pitchFamily="2" charset="0"/>
              </a:rPr>
              <a:t>The number of addresses in the block can be found as:</a:t>
            </a:r>
            <a:endParaRPr lang="en-US" altLang="en-US" b="0" dirty="0">
              <a:solidFill>
                <a:srgbClr val="000000"/>
              </a:solidFill>
              <a:latin typeface="Sitka Text" panose="02000505000000020004" pitchFamily="2" charset="0"/>
            </a:endParaRPr>
          </a:p>
          <a:p>
            <a:pPr algn="ctr">
              <a:spcBef>
                <a:spcPts val="600"/>
              </a:spcBef>
              <a:spcAft>
                <a:spcPts val="600"/>
              </a:spcAft>
            </a:pPr>
            <a:r>
              <a:rPr lang="en-US" altLang="en-US" sz="2800" b="0" dirty="0">
                <a:solidFill>
                  <a:srgbClr val="000000"/>
                </a:solidFill>
                <a:latin typeface="Sitka Text" panose="02000505000000020004" pitchFamily="2" charset="0"/>
              </a:rPr>
              <a:t>	</a:t>
            </a:r>
            <a:r>
              <a:rPr lang="en-US" altLang="en-US" sz="3200" dirty="0">
                <a:solidFill>
                  <a:srgbClr val="C80404"/>
                </a:solidFill>
                <a:latin typeface="Sitka Text" panose="02000505000000020004" pitchFamily="2" charset="0"/>
              </a:rPr>
              <a:t>N=2</a:t>
            </a:r>
            <a:r>
              <a:rPr lang="en-US" altLang="en-US" sz="3200" baseline="30000" dirty="0">
                <a:solidFill>
                  <a:srgbClr val="C80404"/>
                </a:solidFill>
                <a:latin typeface="Sitka Text" panose="02000505000000020004" pitchFamily="2" charset="0"/>
              </a:rPr>
              <a:t>32-n</a:t>
            </a:r>
            <a:r>
              <a:rPr lang="en-US" altLang="en-US" sz="3200" baseline="30000" dirty="0">
                <a:solidFill>
                  <a:srgbClr val="000000"/>
                </a:solidFill>
                <a:latin typeface="Sitka Text" panose="02000505000000020004" pitchFamily="2" charset="0"/>
              </a:rPr>
              <a:t>   </a:t>
            </a:r>
            <a:endParaRPr lang="en-US" altLang="en-US" sz="3200" dirty="0">
              <a:solidFill>
                <a:srgbClr val="000000"/>
              </a:solidFill>
              <a:latin typeface="Sitka Text" panose="02000505000000020004" pitchFamily="2" charset="0"/>
            </a:endParaRPr>
          </a:p>
          <a:p>
            <a:r>
              <a:rPr lang="en-US" altLang="en-US" sz="2800" b="0" dirty="0">
                <a:solidFill>
                  <a:srgbClr val="000000"/>
                </a:solidFill>
                <a:latin typeface="Sitka Text" panose="02000505000000020004" pitchFamily="2" charset="0"/>
              </a:rPr>
              <a:t>	</a:t>
            </a:r>
            <a:r>
              <a:rPr lang="en-US" altLang="en-US" sz="2400" b="0" dirty="0">
                <a:solidFill>
                  <a:srgbClr val="000000"/>
                </a:solidFill>
                <a:latin typeface="Sitka Text" panose="02000505000000020004" pitchFamily="2" charset="0"/>
              </a:rPr>
              <a:t>in which </a:t>
            </a:r>
            <a:r>
              <a:rPr lang="en-US" altLang="en-US" sz="2400" dirty="0">
                <a:solidFill>
                  <a:srgbClr val="0000FF"/>
                </a:solidFill>
                <a:latin typeface="Sitka Text" panose="02000505000000020004" pitchFamily="2" charset="0"/>
              </a:rPr>
              <a:t>n</a:t>
            </a:r>
            <a:r>
              <a:rPr lang="en-US" altLang="en-US" sz="2400" b="0" dirty="0">
                <a:solidFill>
                  <a:srgbClr val="000000"/>
                </a:solidFill>
                <a:latin typeface="Sitka Text" panose="02000505000000020004" pitchFamily="2" charset="0"/>
              </a:rPr>
              <a:t> is the </a:t>
            </a:r>
            <a:r>
              <a:rPr lang="en-US" altLang="en-US" sz="2400" b="0" dirty="0">
                <a:solidFill>
                  <a:srgbClr val="D45C2C"/>
                </a:solidFill>
                <a:latin typeface="Sitka Text" panose="02000505000000020004" pitchFamily="2" charset="0"/>
              </a:rPr>
              <a:t>prefix length </a:t>
            </a:r>
            <a:r>
              <a:rPr lang="en-US" altLang="en-US" sz="2400" b="0" dirty="0">
                <a:solidFill>
                  <a:srgbClr val="000000"/>
                </a:solidFill>
                <a:latin typeface="Sitka Text" panose="02000505000000020004" pitchFamily="2" charset="0"/>
              </a:rPr>
              <a:t>and </a:t>
            </a:r>
          </a:p>
          <a:p>
            <a:r>
              <a:rPr lang="en-US" altLang="en-US" sz="2400" b="0" dirty="0">
                <a:solidFill>
                  <a:srgbClr val="000000"/>
                </a:solidFill>
                <a:latin typeface="Sitka Text" panose="02000505000000020004" pitchFamily="2" charset="0"/>
              </a:rPr>
              <a:t>	</a:t>
            </a:r>
            <a:r>
              <a:rPr lang="en-US" altLang="en-US" sz="2400" dirty="0">
                <a:solidFill>
                  <a:srgbClr val="0000FF"/>
                </a:solidFill>
                <a:latin typeface="Sitka Text" panose="02000505000000020004" pitchFamily="2" charset="0"/>
              </a:rPr>
              <a:t>N</a:t>
            </a:r>
            <a:r>
              <a:rPr lang="en-US" altLang="en-US" sz="2400" b="0" dirty="0">
                <a:solidFill>
                  <a:srgbClr val="000000"/>
                </a:solidFill>
                <a:latin typeface="Sitka Text" panose="02000505000000020004" pitchFamily="2" charset="0"/>
              </a:rPr>
              <a:t> is the </a:t>
            </a:r>
            <a:r>
              <a:rPr lang="en-US" altLang="en-US" sz="2400" b="0" dirty="0">
                <a:solidFill>
                  <a:srgbClr val="0000FF"/>
                </a:solidFill>
                <a:latin typeface="Sitka Text" panose="02000505000000020004" pitchFamily="2" charset="0"/>
              </a:rPr>
              <a:t>number of addresses in the block</a:t>
            </a:r>
            <a:r>
              <a:rPr lang="en-US" altLang="en-US" sz="2400" b="0" dirty="0">
                <a:solidFill>
                  <a:srgbClr val="000000"/>
                </a:solidFill>
                <a:latin typeface="Sitka Text" panose="02000505000000020004" pitchFamily="2" charset="0"/>
              </a:rPr>
              <a:t>.</a:t>
            </a:r>
          </a:p>
          <a:p>
            <a:endParaRPr lang="en-US" altLang="en-US" sz="2800" b="0" dirty="0"/>
          </a:p>
        </p:txBody>
      </p:sp>
      <p:grpSp>
        <p:nvGrpSpPr>
          <p:cNvPr id="182277" name="Group 3">
            <a:extLst>
              <a:ext uri="{FF2B5EF4-FFF2-40B4-BE49-F238E27FC236}">
                <a16:creationId xmlns:a16="http://schemas.microsoft.com/office/drawing/2014/main" id="{1323AC84-EA97-4CC2-B070-540FFB87B9DE}"/>
              </a:ext>
            </a:extLst>
          </p:cNvPr>
          <p:cNvGrpSpPr>
            <a:grpSpLocks/>
          </p:cNvGrpSpPr>
          <p:nvPr/>
        </p:nvGrpSpPr>
        <p:grpSpPr bwMode="auto">
          <a:xfrm>
            <a:off x="0" y="0"/>
            <a:ext cx="9144000" cy="609600"/>
            <a:chOff x="0" y="2448"/>
            <a:chExt cx="5760" cy="384"/>
          </a:xfrm>
        </p:grpSpPr>
        <p:sp>
          <p:nvSpPr>
            <p:cNvPr id="182279" name="Rectangle 4">
              <a:extLst>
                <a:ext uri="{FF2B5EF4-FFF2-40B4-BE49-F238E27FC236}">
                  <a16:creationId xmlns:a16="http://schemas.microsoft.com/office/drawing/2014/main" id="{3115DE43-38DA-425D-9904-C81174682986}"/>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82280" name="Text Box 5">
              <a:extLst>
                <a:ext uri="{FF2B5EF4-FFF2-40B4-BE49-F238E27FC236}">
                  <a16:creationId xmlns:a16="http://schemas.microsoft.com/office/drawing/2014/main" id="{F7C088C5-AF68-496A-B7CB-F933C39B814B}"/>
                </a:ext>
              </a:extLst>
            </p:cNvPr>
            <p:cNvSpPr txBox="1">
              <a:spLocks noChangeArrowheads="1"/>
            </p:cNvSpPr>
            <p:nvPr/>
          </p:nvSpPr>
          <p:spPr bwMode="auto">
            <a:xfrm>
              <a:off x="0" y="2448"/>
              <a:ext cx="3886"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i="1"/>
                <a:t>Extracting Block Information</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
        <p:nvSpPr>
          <p:cNvPr id="182278" name="Rectangle 7">
            <a:extLst>
              <a:ext uri="{FF2B5EF4-FFF2-40B4-BE49-F238E27FC236}">
                <a16:creationId xmlns:a16="http://schemas.microsoft.com/office/drawing/2014/main" id="{660DBDDC-845C-4A1A-AC64-AB1A52B7F768}"/>
              </a:ext>
            </a:extLst>
          </p:cNvPr>
          <p:cNvSpPr>
            <a:spLocks noChangeArrowheads="1"/>
          </p:cNvSpPr>
          <p:nvPr/>
        </p:nvSpPr>
        <p:spPr bwMode="auto">
          <a:xfrm>
            <a:off x="342900" y="3775869"/>
            <a:ext cx="8458200" cy="269612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solidFill>
                  <a:srgbClr val="C80404"/>
                </a:solidFill>
              </a:rPr>
              <a:t>Example: </a:t>
            </a:r>
            <a:r>
              <a:rPr lang="en-US" altLang="en-US" dirty="0"/>
              <a:t>If a given address is  </a:t>
            </a:r>
            <a:r>
              <a:rPr lang="en-US" altLang="zh-TW" sz="2000" dirty="0">
                <a:latin typeface="Segoe UI Semibold" panose="020B0702040204020203" pitchFamily="34" charset="0"/>
                <a:ea typeface="新細明體" panose="02020500000000000000" pitchFamily="18" charset="-120"/>
                <a:cs typeface="Segoe UI Semibold" panose="020B0702040204020203" pitchFamily="34" charset="0"/>
              </a:rPr>
              <a:t>167.199.170.82/27</a:t>
            </a:r>
          </a:p>
          <a:p>
            <a:r>
              <a:rPr lang="en-US" altLang="en-US" sz="2000" b="0" dirty="0">
                <a:latin typeface="Sitka Text" panose="02000505000000020004" pitchFamily="2" charset="0"/>
                <a:ea typeface="新細明體" panose="02020500000000000000" pitchFamily="18" charset="-120"/>
                <a:cs typeface="Arial" panose="020B0604020202020204" pitchFamily="34" charset="0"/>
              </a:rPr>
              <a:t>  </a:t>
            </a:r>
            <a:r>
              <a:rPr lang="en-US" altLang="en-US" sz="2000" b="0" dirty="0">
                <a:latin typeface="Segoe UI Semibold" panose="020B0702040204020203" pitchFamily="34" charset="0"/>
                <a:ea typeface="新細明體" panose="02020500000000000000" pitchFamily="18" charset="-120"/>
                <a:cs typeface="Segoe UI Semibold" panose="020B0702040204020203" pitchFamily="34" charset="0"/>
              </a:rPr>
              <a:t>n=27 </a:t>
            </a:r>
            <a:r>
              <a:rPr lang="en-US" altLang="en-US" sz="2000" b="0" dirty="0">
                <a:latin typeface="Sitka Text" panose="02000505000000020004" pitchFamily="2" charset="0"/>
                <a:ea typeface="新細明體" panose="02020500000000000000" pitchFamily="18" charset="-120"/>
                <a:cs typeface="Arial" panose="020B0604020202020204" pitchFamily="34" charset="0"/>
              </a:rPr>
              <a:t>,  therefore number of addresses </a:t>
            </a:r>
            <a:r>
              <a:rPr lang="en-US" altLang="en-US" sz="2000" b="0" dirty="0">
                <a:latin typeface="Segoe UI Semibold" panose="020B0702040204020203" pitchFamily="34" charset="0"/>
                <a:ea typeface="新細明體" panose="02020500000000000000" pitchFamily="18" charset="-120"/>
                <a:cs typeface="Segoe UI Semibold" panose="020B0702040204020203" pitchFamily="34" charset="0"/>
              </a:rPr>
              <a:t>=</a:t>
            </a:r>
            <a:r>
              <a:rPr lang="en-US" altLang="en-US" sz="2000" dirty="0">
                <a:latin typeface="Segoe UI Semibold" panose="020B0702040204020203" pitchFamily="34" charset="0"/>
                <a:ea typeface="新細明體" panose="02020500000000000000" pitchFamily="18" charset="-120"/>
                <a:cs typeface="Segoe UI Semibold" panose="020B0702040204020203" pitchFamily="34" charset="0"/>
              </a:rPr>
              <a:t>2 </a:t>
            </a:r>
            <a:r>
              <a:rPr lang="en-US" altLang="en-US" sz="2000" baseline="30000" dirty="0">
                <a:latin typeface="Segoe UI Semibold" panose="020B0702040204020203" pitchFamily="34" charset="0"/>
                <a:ea typeface="新細明體" panose="02020500000000000000" pitchFamily="18" charset="-120"/>
                <a:cs typeface="Segoe UI Semibold" panose="020B0702040204020203" pitchFamily="34" charset="0"/>
              </a:rPr>
              <a:t>32-27</a:t>
            </a:r>
            <a:r>
              <a:rPr lang="en-US" altLang="en-US" sz="200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en-US" sz="2000" baseline="30000" dirty="0">
                <a:latin typeface="Segoe UI Semibold" panose="020B0702040204020203" pitchFamily="34" charset="0"/>
                <a:ea typeface="新細明體" panose="02020500000000000000" pitchFamily="18" charset="-120"/>
                <a:cs typeface="Segoe UI Semibold" panose="020B0702040204020203" pitchFamily="34" charset="0"/>
              </a:rPr>
              <a:t>5</a:t>
            </a:r>
            <a:r>
              <a:rPr lang="en-US" altLang="en-US" sz="2000" dirty="0">
                <a:latin typeface="Segoe UI Semibold" panose="020B0702040204020203" pitchFamily="34" charset="0"/>
                <a:ea typeface="新細明體" panose="02020500000000000000" pitchFamily="18" charset="-120"/>
                <a:cs typeface="Segoe UI Semibold" panose="020B0702040204020203" pitchFamily="34" charset="0"/>
              </a:rPr>
              <a:t>= 32</a:t>
            </a:r>
          </a:p>
          <a:p>
            <a:endParaRPr lang="en-US" altLang="en-US" sz="1400" b="0" dirty="0">
              <a:latin typeface="Segoe UI Semibold" panose="020B0702040204020203" pitchFamily="34" charset="0"/>
              <a:ea typeface="新細明體" panose="02020500000000000000" pitchFamily="18" charset="-120"/>
              <a:cs typeface="Segoe UI Semibold" panose="020B0702040204020203" pitchFamily="34" charset="0"/>
            </a:endParaRPr>
          </a:p>
          <a:p>
            <a:pPr>
              <a:lnSpc>
                <a:spcPct val="114000"/>
              </a:lnSpc>
            </a:pPr>
            <a:r>
              <a:rPr lang="en-US" altLang="en-US" sz="2000" b="0" dirty="0">
                <a:latin typeface="Sitka Text" panose="02000505000000020004" pitchFamily="2" charset="0"/>
                <a:ea typeface="新細明體" panose="02020500000000000000" pitchFamily="18" charset="-120"/>
                <a:cs typeface="Arial" panose="020B0604020202020204" pitchFamily="34" charset="0"/>
              </a:rPr>
              <a:t>Similarly, if given address is </a:t>
            </a:r>
            <a:r>
              <a:rPr lang="en-US" altLang="zh-TW" sz="2000" b="0" dirty="0">
                <a:latin typeface="Segoe UI Semibold" panose="020B0702040204020203" pitchFamily="34" charset="0"/>
                <a:ea typeface="新細明體" panose="02020500000000000000" pitchFamily="18" charset="-120"/>
                <a:cs typeface="Segoe UI Semibold" panose="020B0702040204020203" pitchFamily="34" charset="0"/>
              </a:rPr>
              <a:t>167.199.170.82</a:t>
            </a:r>
            <a:r>
              <a:rPr lang="en-US" altLang="en-US" sz="2000" b="0" dirty="0">
                <a:latin typeface="Sitka Text" panose="02000505000000020004" pitchFamily="2" charset="0"/>
                <a:ea typeface="新細明體" panose="02020500000000000000" pitchFamily="18" charset="-120"/>
                <a:cs typeface="Arial" panose="020B0604020202020204" pitchFamily="34" charset="0"/>
              </a:rPr>
              <a:t> (no Prefix length)</a:t>
            </a:r>
          </a:p>
          <a:p>
            <a:pPr>
              <a:lnSpc>
                <a:spcPct val="114000"/>
              </a:lnSpc>
            </a:pPr>
            <a:r>
              <a:rPr lang="en-US" altLang="en-US" sz="2000" b="0" dirty="0">
                <a:latin typeface="Sitka Text" panose="02000505000000020004" pitchFamily="2" charset="0"/>
                <a:ea typeface="新細明體" panose="02020500000000000000" pitchFamily="18" charset="-120"/>
                <a:cs typeface="Arial" panose="020B0604020202020204" pitchFamily="34" charset="0"/>
              </a:rPr>
              <a:t>Since prefix length is not given , let us assume as </a:t>
            </a:r>
            <a:r>
              <a:rPr lang="en-US" altLang="en-US" sz="2000" dirty="0">
                <a:latin typeface="Sitka Text" panose="02000505000000020004" pitchFamily="2" charset="0"/>
                <a:ea typeface="新細明體" panose="02020500000000000000" pitchFamily="18" charset="-120"/>
                <a:cs typeface="Arial" panose="020B0604020202020204" pitchFamily="34" charset="0"/>
              </a:rPr>
              <a:t>classful</a:t>
            </a:r>
            <a:r>
              <a:rPr lang="en-US" altLang="en-US" sz="2000" b="0" dirty="0">
                <a:latin typeface="Sitka Text" panose="02000505000000020004" pitchFamily="2" charset="0"/>
                <a:ea typeface="新細明體" panose="02020500000000000000" pitchFamily="18" charset="-120"/>
                <a:cs typeface="Arial" panose="020B0604020202020204" pitchFamily="34" charset="0"/>
              </a:rPr>
              <a:t>(</a:t>
            </a:r>
            <a:r>
              <a:rPr lang="en-US" altLang="en-US" sz="2000" b="0" dirty="0">
                <a:solidFill>
                  <a:schemeClr val="bg2"/>
                </a:solidFill>
                <a:latin typeface="Sitka Text" panose="02000505000000020004" pitchFamily="2" charset="0"/>
                <a:ea typeface="新細明體" panose="02020500000000000000" pitchFamily="18" charset="-120"/>
                <a:cs typeface="Arial" panose="020B0604020202020204" pitchFamily="34" charset="0"/>
              </a:rPr>
              <a:t>special case of classless</a:t>
            </a:r>
            <a:r>
              <a:rPr lang="en-US" altLang="en-US" sz="2000" b="0" dirty="0">
                <a:latin typeface="Sitka Text" panose="02000505000000020004" pitchFamily="2" charset="0"/>
                <a:ea typeface="新細明體" panose="02020500000000000000" pitchFamily="18" charset="-120"/>
                <a:cs typeface="Arial" panose="020B0604020202020204" pitchFamily="34" charset="0"/>
              </a:rPr>
              <a:t>) address. The address is class B address , therefore Prefix length(</a:t>
            </a:r>
            <a:r>
              <a:rPr lang="en-US" altLang="en-US" sz="2000" b="0" dirty="0" err="1">
                <a:latin typeface="Sitka Text" panose="02000505000000020004" pitchFamily="2" charset="0"/>
                <a:ea typeface="新細明體" panose="02020500000000000000" pitchFamily="18" charset="-120"/>
                <a:cs typeface="Arial" panose="020B0604020202020204" pitchFamily="34" charset="0"/>
              </a:rPr>
              <a:t>netid</a:t>
            </a:r>
            <a:r>
              <a:rPr lang="en-US" altLang="en-US" sz="2000" b="0" dirty="0">
                <a:latin typeface="Segoe UI Semibold" panose="020B0702040204020203" pitchFamily="34" charset="0"/>
                <a:ea typeface="新細明體" panose="02020500000000000000" pitchFamily="18" charset="-120"/>
                <a:cs typeface="Segoe UI Semibold" panose="020B0702040204020203" pitchFamily="34" charset="0"/>
              </a:rPr>
              <a:t>)=16</a:t>
            </a:r>
            <a:endParaRPr lang="en-US" altLang="en-US" sz="2400" b="0" dirty="0">
              <a:latin typeface="Segoe UI Semibold" panose="020B0702040204020203" pitchFamily="34" charset="0"/>
              <a:ea typeface="新細明體" panose="02020500000000000000" pitchFamily="18" charset="-120"/>
              <a:cs typeface="Segoe UI Semibold" panose="020B0702040204020203" pitchFamily="34" charset="0"/>
            </a:endParaRPr>
          </a:p>
          <a:p>
            <a:r>
              <a:rPr lang="en-US" altLang="en-US" sz="2400" b="0" dirty="0">
                <a:latin typeface="Sitka Text" panose="02000505000000020004" pitchFamily="2" charset="0"/>
                <a:ea typeface="新細明體" panose="02020500000000000000" pitchFamily="18" charset="-120"/>
                <a:cs typeface="Arial" panose="020B0604020202020204" pitchFamily="34" charset="0"/>
              </a:rPr>
              <a:t>		Number of addresses= </a:t>
            </a:r>
            <a:r>
              <a:rPr lang="en-US" altLang="en-US" sz="2400" b="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en-US" sz="2400" b="0" baseline="30000" dirty="0">
                <a:latin typeface="Segoe UI Semibold" panose="020B0702040204020203" pitchFamily="34" charset="0"/>
                <a:ea typeface="新細明體" panose="02020500000000000000" pitchFamily="18" charset="-120"/>
                <a:cs typeface="Segoe UI Semibold" panose="020B0702040204020203" pitchFamily="34" charset="0"/>
              </a:rPr>
              <a:t>32-16</a:t>
            </a:r>
            <a:r>
              <a:rPr lang="en-US" altLang="en-US" sz="2400" b="0" dirty="0">
                <a:latin typeface="Segoe UI Semibold" panose="020B0702040204020203" pitchFamily="34" charset="0"/>
                <a:ea typeface="新細明體" panose="02020500000000000000" pitchFamily="18" charset="-120"/>
                <a:cs typeface="Segoe UI Semibold" panose="020B0702040204020203" pitchFamily="34" charset="0"/>
              </a:rPr>
              <a:t> </a:t>
            </a:r>
            <a:r>
              <a:rPr lang="en-US" altLang="en-US" sz="2000" b="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en-US" sz="2400" b="0" baseline="32000" dirty="0">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en-US" sz="2000" b="0" dirty="0">
                <a:latin typeface="Segoe UI Semibold" panose="020B0702040204020203" pitchFamily="34" charset="0"/>
                <a:ea typeface="新細明體" panose="02020500000000000000" pitchFamily="18" charset="-120"/>
                <a:cs typeface="Segoe UI Semibold" panose="020B0702040204020203" pitchFamily="34" charset="0"/>
              </a:rPr>
              <a:t>=65536</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Footer Placeholder 1">
            <a:extLst>
              <a:ext uri="{FF2B5EF4-FFF2-40B4-BE49-F238E27FC236}">
                <a16:creationId xmlns:a16="http://schemas.microsoft.com/office/drawing/2014/main" id="{5B2B736A-345E-4C9C-AA8C-E51B78BB880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4323" name="Slide Number Placeholder 2">
            <a:extLst>
              <a:ext uri="{FF2B5EF4-FFF2-40B4-BE49-F238E27FC236}">
                <a16:creationId xmlns:a16="http://schemas.microsoft.com/office/drawing/2014/main" id="{BC616091-11F3-4E5A-96C9-6B0250AB301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5E8676-0DFB-4C8A-B09D-BD189742DB33}" type="slidenum">
              <a:rPr lang="en-US" altLang="zh-TW" b="0" smtClean="0"/>
              <a:pPr/>
              <a:t>92</a:t>
            </a:fld>
            <a:endParaRPr lang="en-US" altLang="zh-TW" b="0"/>
          </a:p>
        </p:txBody>
      </p:sp>
      <p:grpSp>
        <p:nvGrpSpPr>
          <p:cNvPr id="184324" name="Group 3">
            <a:extLst>
              <a:ext uri="{FF2B5EF4-FFF2-40B4-BE49-F238E27FC236}">
                <a16:creationId xmlns:a16="http://schemas.microsoft.com/office/drawing/2014/main" id="{86F3B9F1-DC14-46F8-BDC0-CBA55FB6DF3A}"/>
              </a:ext>
            </a:extLst>
          </p:cNvPr>
          <p:cNvGrpSpPr>
            <a:grpSpLocks/>
          </p:cNvGrpSpPr>
          <p:nvPr/>
        </p:nvGrpSpPr>
        <p:grpSpPr bwMode="auto">
          <a:xfrm>
            <a:off x="0" y="0"/>
            <a:ext cx="9144000" cy="609600"/>
            <a:chOff x="0" y="2448"/>
            <a:chExt cx="5760" cy="384"/>
          </a:xfrm>
        </p:grpSpPr>
        <p:sp>
          <p:nvSpPr>
            <p:cNvPr id="184327" name="Rectangle 4">
              <a:extLst>
                <a:ext uri="{FF2B5EF4-FFF2-40B4-BE49-F238E27FC236}">
                  <a16:creationId xmlns:a16="http://schemas.microsoft.com/office/drawing/2014/main" id="{D481D44E-DE08-451B-9474-A951F896741A}"/>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84328" name="Text Box 5">
              <a:extLst>
                <a:ext uri="{FF2B5EF4-FFF2-40B4-BE49-F238E27FC236}">
                  <a16:creationId xmlns:a16="http://schemas.microsoft.com/office/drawing/2014/main" id="{AD0FF320-08D1-493D-866F-240A8C75FB4F}"/>
                </a:ext>
              </a:extLst>
            </p:cNvPr>
            <p:cNvSpPr txBox="1">
              <a:spLocks noChangeArrowheads="1"/>
            </p:cNvSpPr>
            <p:nvPr/>
          </p:nvSpPr>
          <p:spPr bwMode="auto">
            <a:xfrm>
              <a:off x="0" y="2448"/>
              <a:ext cx="3886"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i="1"/>
                <a:t>Extracting Block Information</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
        <p:nvSpPr>
          <p:cNvPr id="184325" name="Rectangle 7">
            <a:extLst>
              <a:ext uri="{FF2B5EF4-FFF2-40B4-BE49-F238E27FC236}">
                <a16:creationId xmlns:a16="http://schemas.microsoft.com/office/drawing/2014/main" id="{0AD4DBAE-5339-41F9-8F2E-E1B9476DB5DD}"/>
              </a:ext>
            </a:extLst>
          </p:cNvPr>
          <p:cNvSpPr>
            <a:spLocks noChangeArrowheads="1"/>
          </p:cNvSpPr>
          <p:nvPr/>
        </p:nvSpPr>
        <p:spPr bwMode="auto">
          <a:xfrm>
            <a:off x="571500" y="1535113"/>
            <a:ext cx="8001000" cy="476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sz="2400" b="0" dirty="0">
              <a:latin typeface="Sitka Text" panose="02000505000000020004" pitchFamily="2" charset="0"/>
            </a:endParaRPr>
          </a:p>
          <a:p>
            <a:pPr>
              <a:lnSpc>
                <a:spcPct val="120000"/>
              </a:lnSpc>
              <a:spcAft>
                <a:spcPts val="600"/>
              </a:spcAft>
            </a:pPr>
            <a:r>
              <a:rPr lang="en-US" altLang="en-US" sz="2400" b="0" dirty="0">
                <a:solidFill>
                  <a:srgbClr val="000000"/>
                </a:solidFill>
                <a:latin typeface="Sitka Text" panose="02000505000000020004" pitchFamily="2" charset="0"/>
              </a:rPr>
              <a:t>The first address (network address) in the block can be found by </a:t>
            </a:r>
            <a:r>
              <a:rPr lang="en-US" altLang="en-US" sz="2400" b="0" dirty="0">
                <a:solidFill>
                  <a:srgbClr val="FF0000"/>
                </a:solidFill>
                <a:latin typeface="Sitka Text" panose="02000505000000020004" pitchFamily="2" charset="0"/>
                <a:hlinkClick r:id="rId2" action="ppaction://hlinksldjump"/>
              </a:rPr>
              <a:t>ANDing</a:t>
            </a:r>
            <a:r>
              <a:rPr lang="en-US" altLang="en-US" sz="2400" b="0" dirty="0">
                <a:solidFill>
                  <a:srgbClr val="FF0000"/>
                </a:solidFill>
                <a:latin typeface="Sitka Text" panose="02000505000000020004" pitchFamily="2" charset="0"/>
              </a:rPr>
              <a:t> </a:t>
            </a:r>
            <a:r>
              <a:rPr lang="en-US" altLang="en-US" sz="2400" b="0" dirty="0">
                <a:solidFill>
                  <a:srgbClr val="FF0000"/>
                </a:solidFill>
                <a:latin typeface="Sitka Text" panose="02000505000000020004" pitchFamily="2" charset="0"/>
                <a:hlinkClick r:id="rId2" action="ppaction://hlinksldjump"/>
              </a:rPr>
              <a:t>(Slide 17,18)</a:t>
            </a:r>
            <a:r>
              <a:rPr lang="en-US" altLang="en-US" sz="2400" b="0" dirty="0">
                <a:solidFill>
                  <a:srgbClr val="000000"/>
                </a:solidFill>
                <a:latin typeface="Sitka Text" panose="02000505000000020004" pitchFamily="2" charset="0"/>
              </a:rPr>
              <a:t> the given address with the network mask:</a:t>
            </a:r>
          </a:p>
          <a:p>
            <a:pPr lvl="1">
              <a:lnSpc>
                <a:spcPct val="120000"/>
              </a:lnSpc>
            </a:pPr>
            <a:r>
              <a:rPr lang="en-US" altLang="en-US" sz="2000" b="0" i="1" dirty="0">
                <a:solidFill>
                  <a:srgbClr val="000000"/>
                </a:solidFill>
                <a:latin typeface="Sitka Text" panose="02000505000000020004" pitchFamily="2" charset="0"/>
              </a:rPr>
              <a:t>Alternatively, we can keep the </a:t>
            </a:r>
            <a:r>
              <a:rPr lang="en-US" altLang="en-US" sz="2000" i="1" dirty="0">
                <a:solidFill>
                  <a:srgbClr val="0000FF"/>
                </a:solidFill>
                <a:latin typeface="Sitka Text" panose="02000505000000020004" pitchFamily="2" charset="0"/>
              </a:rPr>
              <a:t>n</a:t>
            </a:r>
            <a:r>
              <a:rPr lang="en-US" altLang="en-US" sz="2000" b="0" i="1" dirty="0">
                <a:solidFill>
                  <a:srgbClr val="000000"/>
                </a:solidFill>
                <a:latin typeface="Sitka Text" panose="02000505000000020004" pitchFamily="2" charset="0"/>
              </a:rPr>
              <a:t> </a:t>
            </a:r>
            <a:r>
              <a:rPr lang="en-US" altLang="en-US" sz="2000" b="0" i="1" dirty="0">
                <a:solidFill>
                  <a:srgbClr val="D45C2C"/>
                </a:solidFill>
                <a:latin typeface="Sitka Text" panose="02000505000000020004" pitchFamily="2" charset="0"/>
              </a:rPr>
              <a:t>leftmost bits </a:t>
            </a:r>
            <a:r>
              <a:rPr lang="en-US" altLang="en-US" sz="2000" b="0" i="1" dirty="0">
                <a:solidFill>
                  <a:srgbClr val="000000"/>
                </a:solidFill>
                <a:latin typeface="Sitka Text" panose="02000505000000020004" pitchFamily="2" charset="0"/>
              </a:rPr>
              <a:t>of any address in the </a:t>
            </a:r>
            <a:r>
              <a:rPr lang="en-US" altLang="en-US" sz="2000" b="0" i="1" dirty="0">
                <a:solidFill>
                  <a:srgbClr val="D45C2C"/>
                </a:solidFill>
                <a:latin typeface="Sitka Text" panose="02000505000000020004" pitchFamily="2" charset="0"/>
              </a:rPr>
              <a:t>block and set </a:t>
            </a:r>
            <a:r>
              <a:rPr lang="en-US" altLang="en-US" sz="2000" b="0" i="1" dirty="0">
                <a:solidFill>
                  <a:srgbClr val="000000"/>
                </a:solidFill>
                <a:latin typeface="Sitka Text" panose="02000505000000020004" pitchFamily="2" charset="0"/>
              </a:rPr>
              <a:t>the </a:t>
            </a:r>
            <a:r>
              <a:rPr lang="en-US" altLang="en-US" sz="2000" i="1" dirty="0">
                <a:solidFill>
                  <a:srgbClr val="0000FF"/>
                </a:solidFill>
                <a:latin typeface="Sitka Text" panose="02000505000000020004" pitchFamily="2" charset="0"/>
              </a:rPr>
              <a:t>32</a:t>
            </a:r>
            <a:r>
              <a:rPr lang="en-US" altLang="en-US" i="1" dirty="0">
                <a:solidFill>
                  <a:srgbClr val="0000FF"/>
                </a:solidFill>
                <a:latin typeface="Sitka Text" panose="02000505000000020004" pitchFamily="2" charset="0"/>
              </a:rPr>
              <a:t>- </a:t>
            </a:r>
            <a:r>
              <a:rPr lang="en-US" altLang="en-US" sz="2000" i="1" dirty="0">
                <a:solidFill>
                  <a:srgbClr val="0000FF"/>
                </a:solidFill>
                <a:latin typeface="Sitka Text" panose="02000505000000020004" pitchFamily="2" charset="0"/>
              </a:rPr>
              <a:t>n</a:t>
            </a:r>
            <a:r>
              <a:rPr lang="en-US" altLang="en-US" sz="2000" b="0" i="1" dirty="0">
                <a:solidFill>
                  <a:srgbClr val="000000"/>
                </a:solidFill>
                <a:latin typeface="Sitka Text" panose="02000505000000020004" pitchFamily="2" charset="0"/>
              </a:rPr>
              <a:t> bits to </a:t>
            </a:r>
            <a:r>
              <a:rPr lang="en-US" altLang="en-US" sz="2000" i="1" dirty="0">
                <a:solidFill>
                  <a:srgbClr val="FF0000"/>
                </a:solidFill>
                <a:latin typeface="Sitka Text" panose="02000505000000020004" pitchFamily="2" charset="0"/>
              </a:rPr>
              <a:t>0</a:t>
            </a:r>
            <a:r>
              <a:rPr lang="en-US" altLang="en-US" sz="2000" i="1" baseline="30000" dirty="0">
                <a:solidFill>
                  <a:srgbClr val="FF0000"/>
                </a:solidFill>
                <a:latin typeface="Sitka Text" panose="02000505000000020004" pitchFamily="2" charset="0"/>
              </a:rPr>
              <a:t>s</a:t>
            </a:r>
            <a:r>
              <a:rPr lang="en-US" altLang="en-US" sz="2000" b="0" i="1" dirty="0">
                <a:solidFill>
                  <a:srgbClr val="000000"/>
                </a:solidFill>
                <a:latin typeface="Sitka Text" panose="02000505000000020004" pitchFamily="2" charset="0"/>
              </a:rPr>
              <a:t> to find the first address.</a:t>
            </a:r>
          </a:p>
          <a:p>
            <a:pPr lvl="1"/>
            <a:endParaRPr lang="en-US" altLang="en-US" sz="2400" b="0" i="1" dirty="0">
              <a:solidFill>
                <a:srgbClr val="000000"/>
              </a:solidFill>
              <a:latin typeface="Sitka Text" panose="02000505000000020004" pitchFamily="2" charset="0"/>
            </a:endParaRPr>
          </a:p>
          <a:p>
            <a:r>
              <a:rPr lang="en-US" altLang="en-US" sz="2400" dirty="0">
                <a:solidFill>
                  <a:srgbClr val="C80404"/>
                </a:solidFill>
                <a:latin typeface="Sitka Text" panose="02000505000000020004" pitchFamily="2" charset="0"/>
              </a:rPr>
              <a:t>First address </a:t>
            </a:r>
            <a:r>
              <a:rPr lang="en-US" altLang="en-US" sz="2400" b="0" dirty="0">
                <a:solidFill>
                  <a:srgbClr val="C80404"/>
                </a:solidFill>
                <a:latin typeface="Sitka Text" panose="02000505000000020004" pitchFamily="2" charset="0"/>
              </a:rPr>
              <a:t>= </a:t>
            </a:r>
            <a:r>
              <a:rPr lang="en-US" altLang="en-US" sz="2400" dirty="0">
                <a:latin typeface="Sitka Text" panose="02000505000000020004" pitchFamily="2" charset="0"/>
              </a:rPr>
              <a:t>(Any address in the Block)</a:t>
            </a:r>
            <a:r>
              <a:rPr lang="en-US" altLang="en-US" sz="2400" dirty="0">
                <a:solidFill>
                  <a:srgbClr val="C80404"/>
                </a:solidFill>
                <a:latin typeface="Sitka Text" panose="02000505000000020004" pitchFamily="2" charset="0"/>
              </a:rPr>
              <a:t> AND 						       </a:t>
            </a:r>
            <a:r>
              <a:rPr lang="en-US" altLang="en-US" sz="2400" dirty="0">
                <a:latin typeface="Sitka Text" panose="02000505000000020004" pitchFamily="2" charset="0"/>
              </a:rPr>
              <a:t>(network mask)</a:t>
            </a:r>
          </a:p>
          <a:p>
            <a:endParaRPr lang="en-US" altLang="en-US" sz="2000" b="0" dirty="0">
              <a:solidFill>
                <a:srgbClr val="000000"/>
              </a:solidFill>
              <a:latin typeface="Sitka Text" panose="02000505000000020004" pitchFamily="2" charset="0"/>
            </a:endParaRPr>
          </a:p>
          <a:p>
            <a:endParaRPr lang="en-US" altLang="en-US" sz="2400" dirty="0">
              <a:latin typeface="Sitka Text" panose="02000505000000020004" pitchFamily="2" charset="0"/>
            </a:endParaRPr>
          </a:p>
        </p:txBody>
      </p:sp>
      <p:sp>
        <p:nvSpPr>
          <p:cNvPr id="184326" name="Rectangle 1">
            <a:extLst>
              <a:ext uri="{FF2B5EF4-FFF2-40B4-BE49-F238E27FC236}">
                <a16:creationId xmlns:a16="http://schemas.microsoft.com/office/drawing/2014/main" id="{08F6CCB1-2510-4D4B-B75E-BC08F2641A2F}"/>
              </a:ext>
            </a:extLst>
          </p:cNvPr>
          <p:cNvSpPr>
            <a:spLocks noChangeArrowheads="1"/>
          </p:cNvSpPr>
          <p:nvPr/>
        </p:nvSpPr>
        <p:spPr bwMode="auto">
          <a:xfrm>
            <a:off x="404813" y="762000"/>
            <a:ext cx="868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Tahoma" panose="020B0604030504040204" pitchFamily="34" charset="0"/>
              </a:defRPr>
            </a:lvl1pPr>
            <a:lvl2pPr marL="1200150" indent="-45720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buFont typeface="Tahoma" panose="020B0604030504040204" pitchFamily="34" charset="0"/>
              <a:buAutoNum type="arabicPeriod" startAt="2"/>
            </a:pPr>
            <a:r>
              <a:rPr lang="en-US" altLang="en-US" sz="2400" dirty="0">
                <a:latin typeface="Sitka Text" panose="02000505000000020004" pitchFamily="2" charset="0"/>
              </a:rPr>
              <a:t>The </a:t>
            </a:r>
            <a:r>
              <a:rPr lang="en-US" altLang="en-US" sz="2400" dirty="0">
                <a:solidFill>
                  <a:srgbClr val="C80404"/>
                </a:solidFill>
                <a:latin typeface="Sitka Text" panose="02000505000000020004" pitchFamily="2" charset="0"/>
              </a:rPr>
              <a:t>first address </a:t>
            </a:r>
            <a:r>
              <a:rPr lang="en-US" altLang="en-US" sz="2400" dirty="0">
                <a:latin typeface="Sitka Text" panose="02000505000000020004" pitchFamily="2" charset="0"/>
              </a:rPr>
              <a:t>(</a:t>
            </a:r>
            <a:r>
              <a:rPr lang="en-US" altLang="en-US" sz="2400" dirty="0">
                <a:solidFill>
                  <a:srgbClr val="C80404"/>
                </a:solidFill>
                <a:latin typeface="Sitka Text" panose="02000505000000020004" pitchFamily="2" charset="0"/>
              </a:rPr>
              <a:t>network</a:t>
            </a:r>
            <a:r>
              <a:rPr lang="en-US" altLang="en-US" sz="2400" dirty="0">
                <a:latin typeface="Sitka Text" panose="02000505000000020004" pitchFamily="2" charset="0"/>
              </a:rPr>
              <a:t> address) in the block. </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Footer Placeholder 1">
            <a:extLst>
              <a:ext uri="{FF2B5EF4-FFF2-40B4-BE49-F238E27FC236}">
                <a16:creationId xmlns:a16="http://schemas.microsoft.com/office/drawing/2014/main" id="{479572D9-37A1-4301-BAB0-D88D18F351B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5347" name="Slide Number Placeholder 2">
            <a:extLst>
              <a:ext uri="{FF2B5EF4-FFF2-40B4-BE49-F238E27FC236}">
                <a16:creationId xmlns:a16="http://schemas.microsoft.com/office/drawing/2014/main" id="{ABC5EBE5-8FB9-4EDA-9906-01868C620B9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163AFFF-0427-4B54-A636-7E54783E3BB5}" type="slidenum">
              <a:rPr lang="en-US" altLang="zh-TW" b="0" smtClean="0"/>
              <a:pPr/>
              <a:t>93</a:t>
            </a:fld>
            <a:endParaRPr lang="en-US" altLang="zh-TW" b="0"/>
          </a:p>
        </p:txBody>
      </p:sp>
      <p:grpSp>
        <p:nvGrpSpPr>
          <p:cNvPr id="185348" name="Group 3">
            <a:extLst>
              <a:ext uri="{FF2B5EF4-FFF2-40B4-BE49-F238E27FC236}">
                <a16:creationId xmlns:a16="http://schemas.microsoft.com/office/drawing/2014/main" id="{55030F77-6034-4485-88C4-D92D7AD6F665}"/>
              </a:ext>
            </a:extLst>
          </p:cNvPr>
          <p:cNvGrpSpPr>
            <a:grpSpLocks/>
          </p:cNvGrpSpPr>
          <p:nvPr/>
        </p:nvGrpSpPr>
        <p:grpSpPr bwMode="auto">
          <a:xfrm>
            <a:off x="0" y="0"/>
            <a:ext cx="9144000" cy="609600"/>
            <a:chOff x="0" y="2448"/>
            <a:chExt cx="5760" cy="384"/>
          </a:xfrm>
        </p:grpSpPr>
        <p:sp>
          <p:nvSpPr>
            <p:cNvPr id="185351" name="Rectangle 4">
              <a:extLst>
                <a:ext uri="{FF2B5EF4-FFF2-40B4-BE49-F238E27FC236}">
                  <a16:creationId xmlns:a16="http://schemas.microsoft.com/office/drawing/2014/main" id="{46121E50-5332-4DAD-8550-6134A2F6089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185352" name="Text Box 5">
              <a:extLst>
                <a:ext uri="{FF2B5EF4-FFF2-40B4-BE49-F238E27FC236}">
                  <a16:creationId xmlns:a16="http://schemas.microsoft.com/office/drawing/2014/main" id="{0F688DC3-7928-452A-A00B-2E55CF541040}"/>
                </a:ext>
              </a:extLst>
            </p:cNvPr>
            <p:cNvSpPr txBox="1">
              <a:spLocks noChangeArrowheads="1"/>
            </p:cNvSpPr>
            <p:nvPr/>
          </p:nvSpPr>
          <p:spPr bwMode="auto">
            <a:xfrm>
              <a:off x="0" y="2448"/>
              <a:ext cx="3886" cy="368"/>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i="1"/>
                <a:t>Extracting Block Information</a:t>
              </a:r>
              <a:endParaRPr lang="en-US" altLang="zh-TW" sz="3200" i="1">
                <a:solidFill>
                  <a:schemeClr val="bg1"/>
                </a:solidFill>
                <a:latin typeface="Times New Roman" panose="02020603050405020304" pitchFamily="18" charset="0"/>
                <a:ea typeface="新細明體" panose="02020500000000000000" pitchFamily="18" charset="-120"/>
              </a:endParaRPr>
            </a:p>
          </p:txBody>
        </p:sp>
      </p:grpSp>
      <p:sp>
        <p:nvSpPr>
          <p:cNvPr id="185349" name="Rectangle 7">
            <a:extLst>
              <a:ext uri="{FF2B5EF4-FFF2-40B4-BE49-F238E27FC236}">
                <a16:creationId xmlns:a16="http://schemas.microsoft.com/office/drawing/2014/main" id="{FD68B541-B526-4503-96F0-93A5A5BA3A9A}"/>
              </a:ext>
            </a:extLst>
          </p:cNvPr>
          <p:cNvSpPr>
            <a:spLocks noChangeArrowheads="1"/>
          </p:cNvSpPr>
          <p:nvPr/>
        </p:nvSpPr>
        <p:spPr bwMode="auto">
          <a:xfrm>
            <a:off x="228600" y="1646238"/>
            <a:ext cx="8915400"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400" b="0" dirty="0">
                <a:solidFill>
                  <a:srgbClr val="000000"/>
                </a:solidFill>
                <a:latin typeface="Sitka Text" panose="02000505000000020004" pitchFamily="2" charset="0"/>
              </a:rPr>
              <a:t>The last address in the block can be found by either </a:t>
            </a:r>
            <a:r>
              <a:rPr lang="en-US" altLang="en-US" sz="2400" b="0" dirty="0">
                <a:solidFill>
                  <a:srgbClr val="C00000"/>
                </a:solidFill>
                <a:latin typeface="Sitka Text" panose="02000505000000020004" pitchFamily="2" charset="0"/>
              </a:rPr>
              <a:t>adding</a:t>
            </a:r>
            <a:r>
              <a:rPr lang="en-US" altLang="en-US" sz="2400" b="0" dirty="0">
                <a:solidFill>
                  <a:srgbClr val="000000"/>
                </a:solidFill>
                <a:latin typeface="Sitka Text" panose="02000505000000020004" pitchFamily="2" charset="0"/>
              </a:rPr>
              <a:t> the first address with the </a:t>
            </a:r>
            <a:r>
              <a:rPr lang="en-US" altLang="en-US" sz="2400" b="0" dirty="0">
                <a:solidFill>
                  <a:srgbClr val="C00000"/>
                </a:solidFill>
                <a:latin typeface="Sitka Text" panose="02000505000000020004" pitchFamily="2" charset="0"/>
              </a:rPr>
              <a:t>number of addresses </a:t>
            </a:r>
            <a:r>
              <a:rPr lang="en-US" altLang="en-US" sz="2400" b="0" dirty="0">
                <a:solidFill>
                  <a:srgbClr val="000000"/>
                </a:solidFill>
                <a:latin typeface="Sitka Text" panose="02000505000000020004" pitchFamily="2" charset="0"/>
              </a:rPr>
              <a:t>(</a:t>
            </a:r>
            <a:r>
              <a:rPr lang="en-US" altLang="en-US" sz="2000" b="0" dirty="0">
                <a:solidFill>
                  <a:srgbClr val="000000"/>
                </a:solidFill>
                <a:latin typeface="Sitka Text" panose="02000505000000020004" pitchFamily="2" charset="0"/>
              </a:rPr>
              <a:t>256 base number system Arithmetic</a:t>
            </a:r>
            <a:r>
              <a:rPr lang="en-US" altLang="en-US" sz="2400" b="0" dirty="0">
                <a:solidFill>
                  <a:srgbClr val="000000"/>
                </a:solidFill>
                <a:latin typeface="Sitka Text" panose="02000505000000020004" pitchFamily="2" charset="0"/>
              </a:rPr>
              <a:t>)  or, directly, by </a:t>
            </a:r>
            <a:r>
              <a:rPr lang="en-US" altLang="en-US" sz="2400" b="0" dirty="0" err="1">
                <a:solidFill>
                  <a:srgbClr val="000000"/>
                </a:solidFill>
                <a:latin typeface="Sitka Text" panose="02000505000000020004" pitchFamily="2" charset="0"/>
                <a:hlinkClick r:id="rId2" action="ppaction://hlinksldjump"/>
              </a:rPr>
              <a:t>ORing</a:t>
            </a:r>
            <a:r>
              <a:rPr lang="en-US" altLang="en-US" sz="2400" b="0" dirty="0">
                <a:solidFill>
                  <a:srgbClr val="000000"/>
                </a:solidFill>
                <a:latin typeface="Sitka Text" panose="02000505000000020004" pitchFamily="2" charset="0"/>
              </a:rPr>
              <a:t> (</a:t>
            </a:r>
            <a:r>
              <a:rPr lang="en-US" altLang="en-US" sz="2400" b="0" dirty="0">
                <a:solidFill>
                  <a:srgbClr val="000000"/>
                </a:solidFill>
                <a:latin typeface="Sitka Text" panose="02000505000000020004" pitchFamily="2" charset="0"/>
                <a:hlinkClick r:id="rId2" action="ppaction://hlinksldjump"/>
              </a:rPr>
              <a:t>slide 19,20</a:t>
            </a:r>
            <a:r>
              <a:rPr lang="en-US" altLang="en-US" sz="2400" b="0" dirty="0">
                <a:solidFill>
                  <a:srgbClr val="000000"/>
                </a:solidFill>
                <a:latin typeface="Sitka Text" panose="02000505000000020004" pitchFamily="2" charset="0"/>
              </a:rPr>
              <a:t>) the address with the complement</a:t>
            </a:r>
          </a:p>
          <a:p>
            <a:pPr>
              <a:lnSpc>
                <a:spcPct val="120000"/>
              </a:lnSpc>
            </a:pPr>
            <a:r>
              <a:rPr lang="en-US" altLang="en-US" sz="2400" b="0" dirty="0">
                <a:solidFill>
                  <a:srgbClr val="000000"/>
                </a:solidFill>
                <a:latin typeface="Sitka Text" panose="02000505000000020004" pitchFamily="2" charset="0"/>
              </a:rPr>
              <a:t>(</a:t>
            </a:r>
            <a:r>
              <a:rPr lang="en-US" altLang="en-US" sz="2400" b="0" dirty="0" err="1">
                <a:solidFill>
                  <a:srgbClr val="000000"/>
                </a:solidFill>
                <a:latin typeface="Sitka Text" panose="02000505000000020004" pitchFamily="2" charset="0"/>
              </a:rPr>
              <a:t>NOTing</a:t>
            </a:r>
            <a:r>
              <a:rPr lang="en-US" altLang="en-US" sz="2400" b="0" dirty="0">
                <a:solidFill>
                  <a:srgbClr val="000000"/>
                </a:solidFill>
                <a:latin typeface="Sitka Text" panose="02000505000000020004" pitchFamily="2" charset="0"/>
              </a:rPr>
              <a:t>) of the network mask:</a:t>
            </a:r>
          </a:p>
          <a:p>
            <a:pPr>
              <a:lnSpc>
                <a:spcPct val="120000"/>
              </a:lnSpc>
            </a:pPr>
            <a:endParaRPr lang="en-US" altLang="en-US" sz="2400" b="0" dirty="0">
              <a:solidFill>
                <a:srgbClr val="000000"/>
              </a:solidFill>
              <a:latin typeface="Sitka Text" panose="02000505000000020004" pitchFamily="2" charset="0"/>
            </a:endParaRPr>
          </a:p>
          <a:p>
            <a:r>
              <a:rPr lang="en-US" altLang="en-US" sz="2400" dirty="0">
                <a:solidFill>
                  <a:srgbClr val="C80404"/>
                </a:solidFill>
                <a:latin typeface="Sitka Text" panose="02000505000000020004" pitchFamily="2" charset="0"/>
              </a:rPr>
              <a:t>Last address </a:t>
            </a:r>
            <a:r>
              <a:rPr lang="en-US" altLang="en-US" sz="2400" b="0" dirty="0">
                <a:solidFill>
                  <a:srgbClr val="C80404"/>
                </a:solidFill>
                <a:latin typeface="Sitka Text" panose="02000505000000020004" pitchFamily="2" charset="0"/>
              </a:rPr>
              <a:t>= </a:t>
            </a:r>
          </a:p>
          <a:p>
            <a:r>
              <a:rPr lang="en-US" altLang="en-US" sz="2400" b="0" dirty="0">
                <a:solidFill>
                  <a:srgbClr val="C80404"/>
                </a:solidFill>
                <a:latin typeface="Sitka Text" panose="02000505000000020004" pitchFamily="2" charset="0"/>
              </a:rPr>
              <a:t>	</a:t>
            </a:r>
            <a:r>
              <a:rPr lang="en-US" altLang="en-US" sz="2400" dirty="0">
                <a:latin typeface="Sitka Text" panose="02000505000000020004" pitchFamily="2" charset="0"/>
              </a:rPr>
              <a:t>(any address in the block) </a:t>
            </a:r>
            <a:r>
              <a:rPr lang="en-US" altLang="en-US" sz="2400" dirty="0">
                <a:solidFill>
                  <a:srgbClr val="3333CC"/>
                </a:solidFill>
                <a:latin typeface="Sitka Text" panose="02000505000000020004" pitchFamily="2" charset="0"/>
              </a:rPr>
              <a:t>OR</a:t>
            </a:r>
            <a:r>
              <a:rPr lang="en-US" altLang="en-US" sz="2400" dirty="0">
                <a:solidFill>
                  <a:srgbClr val="C80404"/>
                </a:solidFill>
                <a:latin typeface="Sitka Text" panose="02000505000000020004" pitchFamily="2" charset="0"/>
              </a:rPr>
              <a:t> [NOT </a:t>
            </a:r>
            <a:r>
              <a:rPr lang="en-US" altLang="en-US" sz="2400" dirty="0">
                <a:latin typeface="Sitka Text" panose="02000505000000020004" pitchFamily="2" charset="0"/>
              </a:rPr>
              <a:t>(network   								  mask)</a:t>
            </a:r>
            <a:r>
              <a:rPr lang="en-US" altLang="en-US" sz="2400" dirty="0">
                <a:solidFill>
                  <a:srgbClr val="C80404"/>
                </a:solidFill>
                <a:latin typeface="Sitka Text" panose="02000505000000020004" pitchFamily="2" charset="0"/>
              </a:rPr>
              <a:t>]</a:t>
            </a:r>
          </a:p>
        </p:txBody>
      </p:sp>
      <p:sp>
        <p:nvSpPr>
          <p:cNvPr id="185350" name="Rectangle 1">
            <a:extLst>
              <a:ext uri="{FF2B5EF4-FFF2-40B4-BE49-F238E27FC236}">
                <a16:creationId xmlns:a16="http://schemas.microsoft.com/office/drawing/2014/main" id="{A07C8B60-8BA5-4201-8012-C199B0E8242F}"/>
              </a:ext>
            </a:extLst>
          </p:cNvPr>
          <p:cNvSpPr>
            <a:spLocks noChangeArrowheads="1"/>
          </p:cNvSpPr>
          <p:nvPr/>
        </p:nvSpPr>
        <p:spPr bwMode="auto">
          <a:xfrm>
            <a:off x="1028700" y="804863"/>
            <a:ext cx="708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b="1">
                <a:solidFill>
                  <a:schemeClr val="tx1"/>
                </a:solidFill>
                <a:latin typeface="Tahoma" panose="020B0604030504040204" pitchFamily="34" charset="0"/>
              </a:defRPr>
            </a:lvl1pPr>
            <a:lvl2pPr marL="1200150" indent="-45720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lvl="1">
              <a:buFont typeface="Tahoma" panose="020B0604030504040204" pitchFamily="34" charset="0"/>
              <a:buAutoNum type="arabicPeriod" startAt="3"/>
            </a:pPr>
            <a:r>
              <a:rPr lang="en-US" altLang="en-US" sz="2400">
                <a:latin typeface="Sitka Text" panose="02000505000000020004" pitchFamily="2" charset="0"/>
              </a:rPr>
              <a:t>The last address of the Block.</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頁尾版面配置區 1">
            <a:extLst>
              <a:ext uri="{FF2B5EF4-FFF2-40B4-BE49-F238E27FC236}">
                <a16:creationId xmlns:a16="http://schemas.microsoft.com/office/drawing/2014/main" id="{9D4C69FC-A906-4CE0-8C14-540D22E5B9E8}"/>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6371" name="投影片編號版面配置區 2">
            <a:extLst>
              <a:ext uri="{FF2B5EF4-FFF2-40B4-BE49-F238E27FC236}">
                <a16:creationId xmlns:a16="http://schemas.microsoft.com/office/drawing/2014/main" id="{0F88F954-3E80-4E33-B9F5-D4D144BE104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56B9755-0D67-45C7-A60B-A8C0E8EAD00C}" type="slidenum">
              <a:rPr lang="en-US" altLang="zh-TW" b="0" smtClean="0"/>
              <a:pPr/>
              <a:t>94</a:t>
            </a:fld>
            <a:endParaRPr lang="en-US" altLang="zh-TW" b="0"/>
          </a:p>
        </p:txBody>
      </p:sp>
      <p:sp>
        <p:nvSpPr>
          <p:cNvPr id="186372" name="Text Box 2">
            <a:extLst>
              <a:ext uri="{FF2B5EF4-FFF2-40B4-BE49-F238E27FC236}">
                <a16:creationId xmlns:a16="http://schemas.microsoft.com/office/drawing/2014/main" id="{30FC49C1-DD8C-4C75-A842-4DE2743FA486}"/>
              </a:ext>
            </a:extLst>
          </p:cNvPr>
          <p:cNvSpPr txBox="1">
            <a:spLocks noChangeArrowheads="1"/>
          </p:cNvSpPr>
          <p:nvPr/>
        </p:nvSpPr>
        <p:spPr bwMode="auto">
          <a:xfrm>
            <a:off x="76200" y="696913"/>
            <a:ext cx="8839200" cy="553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The following addresses are defined using slash notations.</a:t>
            </a:r>
          </a:p>
          <a:p>
            <a:pPr algn="just">
              <a:lnSpc>
                <a:spcPct val="114000"/>
              </a:lnSpc>
            </a:pPr>
            <a:endParaRPr lang="en-US" altLang="zh-TW" sz="1400" b="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14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a</a:t>
            </a: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In the address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12.23.24.78/8</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network mask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255.0.0.0</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mask has eight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a:t>
            </a:r>
            <a:r>
              <a:rPr lang="en-US" altLang="zh-TW" sz="2400" b="0" baseline="300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s</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twenty-four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0</a:t>
            </a:r>
            <a:r>
              <a:rPr lang="en-US" altLang="zh-TW" sz="2800" b="0" baseline="300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prefix</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length</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is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8</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suffix length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 </a:t>
            </a:r>
            <a:r>
              <a:rPr lang="en-US" altLang="zh-TW" sz="2400" b="0" dirty="0">
                <a:solidFill>
                  <a:srgbClr val="00966F"/>
                </a:solidFill>
                <a:latin typeface="Segoe UI Semibold" panose="020B0702040204020203" pitchFamily="34" charset="0"/>
                <a:ea typeface="新細明體" panose="02020500000000000000" pitchFamily="18" charset="-120"/>
                <a:cs typeface="Segoe UI Semibold" panose="020B0702040204020203" pitchFamily="34" charset="0"/>
              </a:rPr>
              <a:t>24</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a:t>
            </a:r>
          </a:p>
          <a:p>
            <a:pPr algn="just">
              <a:lnSpc>
                <a:spcPct val="114000"/>
              </a:lnSpc>
              <a:buFontTx/>
              <a:buAutoNum type="alphaLcPeriod"/>
            </a:pPr>
            <a:endParaRPr lang="en-US" altLang="zh-TW" sz="2400" b="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14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b</a:t>
            </a: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In the address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130.11.232.156/16</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network mask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255.255.0.0</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mask has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sixteen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a:t>
            </a:r>
            <a:r>
              <a:rPr lang="en-US" altLang="zh-TW" sz="2400" b="0" baseline="300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s</a:t>
            </a:r>
            <a:r>
              <a:rPr lang="en-US" altLang="zh-TW" sz="2400" b="0" baseline="30000" dirty="0">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sixteen 0</a:t>
            </a:r>
            <a:r>
              <a:rPr lang="en-US" altLang="zh-TW" sz="2400" b="0" baseline="30000" dirty="0">
                <a:solidFill>
                  <a:srgbClr val="FF0000"/>
                </a:solidFill>
                <a:latin typeface="Sitka Text" panose="02000505000000020004" pitchFamily="2" charset="0"/>
                <a:ea typeface="新細明體" panose="02020500000000000000" pitchFamily="18" charset="-120"/>
                <a:cs typeface="Arial" panose="020B0604020202020204" pitchFamily="34" charset="0"/>
              </a:rPr>
              <a:t>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prefix length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suffix length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 </a:t>
            </a:r>
            <a:r>
              <a:rPr lang="en-US" altLang="zh-TW" sz="2400" b="0" dirty="0">
                <a:solidFill>
                  <a:srgbClr val="00966F"/>
                </a:solidFill>
                <a:latin typeface="Segoe UI Semibold" panose="020B0702040204020203" pitchFamily="34" charset="0"/>
                <a:ea typeface="新細明體" panose="02020500000000000000" pitchFamily="18" charset="-120"/>
                <a:cs typeface="Segoe UI Semibold" panose="020B0702040204020203" pitchFamily="34" charset="0"/>
              </a:rPr>
              <a:t>16</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a:t>
            </a:r>
          </a:p>
          <a:p>
            <a:pPr algn="just">
              <a:lnSpc>
                <a:spcPct val="114000"/>
              </a:lnSpc>
            </a:pPr>
            <a:endParaRPr lang="en-US" altLang="zh-TW" sz="2400" b="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14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c</a:t>
            </a: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In the address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167.199.170.82/27</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network mask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255.255.255.224</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mask has </a:t>
            </a:r>
            <a:r>
              <a:rPr lang="en-US" altLang="zh-TW" sz="2400" b="0" dirty="0">
                <a:solidFill>
                  <a:srgbClr val="C80404"/>
                </a:solidFill>
                <a:latin typeface="Sitka Text" panose="02000505000000020004" pitchFamily="2" charset="0"/>
                <a:ea typeface="新細明體" panose="02020500000000000000" pitchFamily="18" charset="-120"/>
                <a:cs typeface="Arial" panose="020B0604020202020204" pitchFamily="34" charset="0"/>
              </a:rPr>
              <a:t>twenty-seven </a:t>
            </a:r>
            <a:r>
              <a:rPr lang="en-US" altLang="zh-TW" sz="2400" b="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1</a:t>
            </a:r>
            <a:r>
              <a:rPr lang="en-US" altLang="zh-TW" sz="2400" b="0" baseline="30000" dirty="0">
                <a:solidFill>
                  <a:srgbClr val="C80404"/>
                </a:solidFill>
                <a:latin typeface="Segoe UI Semibold" panose="020B0702040204020203" pitchFamily="34" charset="0"/>
                <a:ea typeface="新細明體" panose="02020500000000000000" pitchFamily="18" charset="-120"/>
                <a:cs typeface="Segoe UI Semibold" panose="020B0702040204020203" pitchFamily="34" charset="0"/>
              </a:rPr>
              <a:t>s</a:t>
            </a:r>
            <a:r>
              <a:rPr lang="en-US" altLang="zh-TW" sz="2400" b="0" dirty="0">
                <a:solidFill>
                  <a:srgbClr val="C80404"/>
                </a:solidFill>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and </a:t>
            </a:r>
            <a:r>
              <a:rPr lang="en-US" altLang="zh-TW" sz="2400" b="0" dirty="0">
                <a:solidFill>
                  <a:srgbClr val="C80404"/>
                </a:solidFill>
                <a:latin typeface="Sitka Text" panose="02000505000000020004" pitchFamily="2" charset="0"/>
                <a:ea typeface="新細明體" panose="02020500000000000000" pitchFamily="18" charset="-120"/>
                <a:cs typeface="Arial" panose="020B0604020202020204" pitchFamily="34" charset="0"/>
              </a:rPr>
              <a:t>five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0</a:t>
            </a:r>
            <a:r>
              <a:rPr lang="en-US" altLang="zh-TW" sz="2800" b="0" baseline="3000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prefix length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 </a:t>
            </a:r>
            <a:r>
              <a:rPr lang="en-US" altLang="zh-TW" sz="2400" b="0" dirty="0">
                <a:solidFill>
                  <a:srgbClr val="FF0000"/>
                </a:solidFill>
                <a:latin typeface="Segoe UI Semibold" panose="020B0702040204020203" pitchFamily="34" charset="0"/>
                <a:ea typeface="新細明體" panose="02020500000000000000" pitchFamily="18" charset="-120"/>
                <a:cs typeface="Segoe UI Semibold" panose="020B0702040204020203" pitchFamily="34" charset="0"/>
              </a:rPr>
              <a:t>27</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suffix length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 </a:t>
            </a:r>
            <a:r>
              <a:rPr lang="en-US" altLang="zh-TW" sz="2400" b="0" dirty="0">
                <a:solidFill>
                  <a:srgbClr val="00966F"/>
                </a:solidFill>
                <a:latin typeface="Segoe UI Semibold" panose="020B0702040204020203" pitchFamily="34" charset="0"/>
                <a:ea typeface="新細明體" panose="02020500000000000000" pitchFamily="18" charset="-120"/>
                <a:cs typeface="Segoe UI Semibold" panose="020B0702040204020203" pitchFamily="34" charset="0"/>
              </a:rPr>
              <a:t>5</a:t>
            </a:r>
            <a:r>
              <a:rPr lang="en-US" altLang="zh-TW" sz="2400" b="0" dirty="0">
                <a:solidFill>
                  <a:srgbClr val="00966F"/>
                </a:solidFill>
                <a:latin typeface="Sitka Text" panose="02000505000000020004" pitchFamily="2" charset="0"/>
                <a:ea typeface="新細明體" panose="02020500000000000000" pitchFamily="18" charset="-120"/>
                <a:cs typeface="Arial" panose="020B0604020202020204" pitchFamily="34" charset="0"/>
              </a:rPr>
              <a:t>.</a:t>
            </a:r>
          </a:p>
        </p:txBody>
      </p:sp>
      <p:grpSp>
        <p:nvGrpSpPr>
          <p:cNvPr id="186373" name="Group 3">
            <a:extLst>
              <a:ext uri="{FF2B5EF4-FFF2-40B4-BE49-F238E27FC236}">
                <a16:creationId xmlns:a16="http://schemas.microsoft.com/office/drawing/2014/main" id="{1B844FD6-A886-4DB4-B82F-01A5EFBB2D50}"/>
              </a:ext>
            </a:extLst>
          </p:cNvPr>
          <p:cNvGrpSpPr>
            <a:grpSpLocks/>
          </p:cNvGrpSpPr>
          <p:nvPr/>
        </p:nvGrpSpPr>
        <p:grpSpPr bwMode="auto">
          <a:xfrm>
            <a:off x="0" y="0"/>
            <a:ext cx="9144000" cy="609600"/>
            <a:chOff x="0" y="2448"/>
            <a:chExt cx="5760" cy="384"/>
          </a:xfrm>
        </p:grpSpPr>
        <p:sp>
          <p:nvSpPr>
            <p:cNvPr id="186374" name="Rectangle 4">
              <a:extLst>
                <a:ext uri="{FF2B5EF4-FFF2-40B4-BE49-F238E27FC236}">
                  <a16:creationId xmlns:a16="http://schemas.microsoft.com/office/drawing/2014/main" id="{C6BBDB25-608D-4E7F-823E-0EE5E129C15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45829" name="Text Box 5">
              <a:extLst>
                <a:ext uri="{FF2B5EF4-FFF2-40B4-BE49-F238E27FC236}">
                  <a16:creationId xmlns:a16="http://schemas.microsoft.com/office/drawing/2014/main" id="{71C021E5-4E5B-4B30-AB79-0AEAEECC804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dirty="0">
                  <a:solidFill>
                    <a:schemeClr val="bg1"/>
                  </a:solidFill>
                  <a:latin typeface="Times New Roman" panose="02020603050405020304" pitchFamily="18" charset="0"/>
                  <a:ea typeface="新細明體" pitchFamily="18" charset="-120"/>
                </a:rPr>
                <a:t> 5.26</a:t>
              </a:r>
              <a:endParaRPr lang="en-US" altLang="zh-TW" sz="3200" i="1" dirty="0">
                <a:solidFill>
                  <a:schemeClr val="bg1"/>
                </a:solidFill>
                <a:latin typeface="Times New Roman" panose="02020603050405020304" pitchFamily="18" charset="0"/>
                <a:ea typeface="新細明體" pitchFamily="18" charset="-120"/>
              </a:endParaRPr>
            </a:p>
          </p:txBody>
        </p:sp>
      </p:gr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頁尾版面配置區 1">
            <a:extLst>
              <a:ext uri="{FF2B5EF4-FFF2-40B4-BE49-F238E27FC236}">
                <a16:creationId xmlns:a16="http://schemas.microsoft.com/office/drawing/2014/main" id="{60438CA0-E733-4E89-AC8A-22964E53B6F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8419" name="投影片編號版面配置區 2">
            <a:extLst>
              <a:ext uri="{FF2B5EF4-FFF2-40B4-BE49-F238E27FC236}">
                <a16:creationId xmlns:a16="http://schemas.microsoft.com/office/drawing/2014/main" id="{A2977894-86CF-456A-AE74-9ECE4930B3C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11F339-A232-4B39-90B6-BDEE0019DFA3}" type="slidenum">
              <a:rPr lang="en-US" altLang="zh-TW" b="0" smtClean="0"/>
              <a:pPr/>
              <a:t>95</a:t>
            </a:fld>
            <a:endParaRPr lang="en-US" altLang="zh-TW" b="0"/>
          </a:p>
        </p:txBody>
      </p:sp>
      <p:sp>
        <p:nvSpPr>
          <p:cNvPr id="178180" name="Text Box 2">
            <a:extLst>
              <a:ext uri="{FF2B5EF4-FFF2-40B4-BE49-F238E27FC236}">
                <a16:creationId xmlns:a16="http://schemas.microsoft.com/office/drawing/2014/main" id="{08576ED7-AE49-430A-8ACD-A8048391569E}"/>
              </a:ext>
            </a:extLst>
          </p:cNvPr>
          <p:cNvSpPr txBox="1">
            <a:spLocks noChangeArrowheads="1"/>
          </p:cNvSpPr>
          <p:nvPr/>
        </p:nvSpPr>
        <p:spPr bwMode="auto">
          <a:xfrm>
            <a:off x="76200" y="639763"/>
            <a:ext cx="9067800" cy="455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342900" algn="l"/>
              </a:tabLst>
              <a:defRPr b="1">
                <a:solidFill>
                  <a:schemeClr val="tx1"/>
                </a:solidFill>
                <a:latin typeface="Tahoma" panose="020B0604030504040204" pitchFamily="34" charset="0"/>
              </a:defRPr>
            </a:lvl1pPr>
            <a:lvl2pPr marL="742950" indent="-285750">
              <a:tabLst>
                <a:tab pos="342900" algn="l"/>
              </a:tabLst>
              <a:defRPr b="1">
                <a:solidFill>
                  <a:schemeClr val="tx1"/>
                </a:solidFill>
                <a:latin typeface="Tahoma" panose="020B0604030504040204" pitchFamily="34" charset="0"/>
              </a:defRPr>
            </a:lvl2pPr>
            <a:lvl3pPr marL="1143000" indent="-228600">
              <a:tabLst>
                <a:tab pos="342900" algn="l"/>
              </a:tabLst>
              <a:defRPr b="1">
                <a:solidFill>
                  <a:schemeClr val="tx1"/>
                </a:solidFill>
                <a:latin typeface="Tahoma" panose="020B0604030504040204" pitchFamily="34" charset="0"/>
              </a:defRPr>
            </a:lvl3pPr>
            <a:lvl4pPr marL="1600200" indent="-228600">
              <a:tabLst>
                <a:tab pos="342900" algn="l"/>
              </a:tabLst>
              <a:defRPr b="1">
                <a:solidFill>
                  <a:schemeClr val="tx1"/>
                </a:solidFill>
                <a:latin typeface="Tahoma" panose="020B0604030504040204" pitchFamily="34" charset="0"/>
              </a:defRPr>
            </a:lvl4pPr>
            <a:lvl5pPr marL="2057400" indent="-228600">
              <a:tabLst>
                <a:tab pos="34290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b="1">
                <a:solidFill>
                  <a:schemeClr val="tx1"/>
                </a:solidFill>
                <a:latin typeface="Tahoma" panose="020B0604030504040204" pitchFamily="34" charset="0"/>
              </a:defRPr>
            </a:lvl9pPr>
          </a:lstStyle>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One of the addresses in a block is </a:t>
            </a:r>
            <a:r>
              <a:rPr lang="en-US" altLang="zh-TW" sz="2400" b="0" dirty="0">
                <a:latin typeface="Segoe UI Semibold" panose="020B0702040204020203" pitchFamily="34" charset="0"/>
                <a:ea typeface="新細明體" pitchFamily="18" charset="-120"/>
                <a:cs typeface="Segoe UI Semibold" panose="020B0702040204020203" pitchFamily="34" charset="0"/>
              </a:rPr>
              <a:t>167.199.170.82/27</a:t>
            </a:r>
            <a:r>
              <a:rPr lang="en-US" altLang="zh-TW" sz="2400" b="0" dirty="0">
                <a:latin typeface="Sitka Text" panose="02000505000000020004" pitchFamily="2" charset="0"/>
                <a:ea typeface="新細明體" pitchFamily="18" charset="-120"/>
                <a:cs typeface="Arial" panose="020B0604020202020204" pitchFamily="34" charset="0"/>
              </a:rPr>
              <a:t>. Find the </a:t>
            </a:r>
            <a:r>
              <a:rPr lang="en-US" altLang="zh-TW" sz="2400" b="0" dirty="0">
                <a:solidFill>
                  <a:srgbClr val="C00000"/>
                </a:solidFill>
                <a:latin typeface="Sitka Text" panose="02000505000000020004" pitchFamily="2" charset="0"/>
                <a:ea typeface="新細明體" pitchFamily="18" charset="-120"/>
                <a:cs typeface="Arial" panose="020B0604020202020204" pitchFamily="34" charset="0"/>
              </a:rPr>
              <a:t>number of addresses </a:t>
            </a:r>
            <a:r>
              <a:rPr lang="en-US" altLang="zh-TW" sz="2400" b="0" dirty="0">
                <a:latin typeface="Sitka Text" panose="02000505000000020004" pitchFamily="2" charset="0"/>
                <a:ea typeface="新細明體" pitchFamily="18" charset="-120"/>
                <a:cs typeface="Arial" panose="020B0604020202020204" pitchFamily="34" charset="0"/>
              </a:rPr>
              <a:t>in the network, the </a:t>
            </a:r>
            <a:r>
              <a:rPr lang="en-US" altLang="zh-TW" sz="2400" b="0" dirty="0">
                <a:solidFill>
                  <a:srgbClr val="C00000"/>
                </a:solidFill>
                <a:latin typeface="Sitka Text" panose="02000505000000020004" pitchFamily="2" charset="0"/>
                <a:ea typeface="新細明體" pitchFamily="18" charset="-120"/>
                <a:cs typeface="Arial" panose="020B0604020202020204" pitchFamily="34" charset="0"/>
              </a:rPr>
              <a:t>first address</a:t>
            </a:r>
            <a:r>
              <a:rPr lang="en-US" altLang="zh-TW" sz="2400" b="0" dirty="0">
                <a:latin typeface="Sitka Text" panose="02000505000000020004" pitchFamily="2" charset="0"/>
                <a:ea typeface="新細明體" pitchFamily="18" charset="-120"/>
                <a:cs typeface="Arial" panose="020B0604020202020204" pitchFamily="34" charset="0"/>
              </a:rPr>
              <a:t>, and the </a:t>
            </a:r>
            <a:r>
              <a:rPr lang="en-US" altLang="zh-TW" sz="2400" b="0" dirty="0">
                <a:solidFill>
                  <a:srgbClr val="C00000"/>
                </a:solidFill>
                <a:latin typeface="Sitka Text" panose="02000505000000020004" pitchFamily="2" charset="0"/>
                <a:ea typeface="新細明體" pitchFamily="18" charset="-120"/>
                <a:cs typeface="Arial" panose="020B0604020202020204" pitchFamily="34" charset="0"/>
              </a:rPr>
              <a:t>last address</a:t>
            </a:r>
            <a:r>
              <a:rPr lang="en-US" altLang="zh-TW" sz="2400" b="0" dirty="0">
                <a:latin typeface="Sitka Text" panose="02000505000000020004" pitchFamily="2" charset="0"/>
                <a:ea typeface="新細明體" pitchFamily="18" charset="-120"/>
                <a:cs typeface="Arial" panose="020B0604020202020204" pitchFamily="34" charset="0"/>
              </a:rPr>
              <a:t>.</a:t>
            </a:r>
          </a:p>
          <a:p>
            <a:pPr algn="just">
              <a:lnSpc>
                <a:spcPct val="114000"/>
              </a:lnSpc>
              <a:defRPr/>
            </a:pPr>
            <a:endParaRPr lang="en-US" altLang="zh-TW" sz="1050" b="0" dirty="0">
              <a:latin typeface="Sitka Text" panose="02000505000000020004" pitchFamily="2" charset="0"/>
              <a:ea typeface="新細明體" pitchFamily="18" charset="-120"/>
              <a:cs typeface="Arial" panose="020B0604020202020204" pitchFamily="34" charset="0"/>
            </a:endParaRPr>
          </a:p>
          <a:p>
            <a:pPr algn="just">
              <a:lnSpc>
                <a:spcPct val="114000"/>
              </a:lnSpc>
              <a:defRPr/>
            </a:pPr>
            <a:r>
              <a:rPr lang="en-US" altLang="zh-TW" sz="2400" i="1" dirty="0">
                <a:solidFill>
                  <a:srgbClr val="0000FF"/>
                </a:solidFill>
                <a:latin typeface="Sitka Text" panose="02000505000000020004" pitchFamily="2" charset="0"/>
                <a:ea typeface="新細明體" pitchFamily="18" charset="-120"/>
                <a:cs typeface="Arial" panose="020B0604020202020204" pitchFamily="34" charset="0"/>
              </a:rPr>
              <a:t>Solution</a:t>
            </a:r>
            <a:endParaRPr lang="en-US" altLang="zh-TW" sz="2400" dirty="0">
              <a:solidFill>
                <a:srgbClr val="0000FF"/>
              </a:solidFill>
              <a:latin typeface="Sitka Text" panose="02000505000000020004" pitchFamily="2" charset="0"/>
              <a:ea typeface="新細明體" pitchFamily="18" charset="-120"/>
              <a:cs typeface="Arial" panose="020B0604020202020204" pitchFamily="34" charset="0"/>
            </a:endParaRPr>
          </a:p>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The value of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n</a:t>
            </a:r>
            <a:r>
              <a:rPr lang="en-US" altLang="zh-TW" sz="2400" b="0" dirty="0">
                <a:latin typeface="Sitka Text" panose="02000505000000020004" pitchFamily="2" charset="0"/>
                <a:ea typeface="新細明體" pitchFamily="18" charset="-120"/>
                <a:cs typeface="Arial" panose="020B0604020202020204" pitchFamily="34" charset="0"/>
              </a:rPr>
              <a:t> is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27</a:t>
            </a:r>
            <a:r>
              <a:rPr lang="en-US" altLang="zh-TW" sz="2400" b="0" dirty="0">
                <a:latin typeface="Sitka Text" panose="02000505000000020004" pitchFamily="2" charset="0"/>
                <a:ea typeface="新細明體" pitchFamily="18" charset="-120"/>
                <a:cs typeface="Arial" panose="020B0604020202020204" pitchFamily="34" charset="0"/>
              </a:rPr>
              <a:t>. The </a:t>
            </a:r>
            <a:r>
              <a:rPr lang="en-US" altLang="zh-TW" sz="2400" b="0" dirty="0">
                <a:solidFill>
                  <a:srgbClr val="C00000"/>
                </a:solidFill>
                <a:latin typeface="Sitka Text" panose="02000505000000020004" pitchFamily="2" charset="0"/>
                <a:ea typeface="新細明體" pitchFamily="18" charset="-120"/>
                <a:cs typeface="Arial" panose="020B0604020202020204" pitchFamily="34" charset="0"/>
              </a:rPr>
              <a:t>network mask </a:t>
            </a:r>
            <a:r>
              <a:rPr lang="en-US" altLang="zh-TW" sz="2400" b="0" dirty="0">
                <a:latin typeface="Sitka Text" panose="02000505000000020004" pitchFamily="2" charset="0"/>
                <a:ea typeface="新細明體" pitchFamily="18" charset="-120"/>
                <a:cs typeface="Arial" panose="020B0604020202020204" pitchFamily="34" charset="0"/>
              </a:rPr>
              <a:t>has </a:t>
            </a:r>
            <a:r>
              <a:rPr lang="en-US" altLang="zh-TW" sz="2400" dirty="0">
                <a:solidFill>
                  <a:srgbClr val="0000FF"/>
                </a:solidFill>
                <a:latin typeface="Sitka Text" panose="02000505000000020004" pitchFamily="2" charset="0"/>
                <a:ea typeface="新細明體" pitchFamily="18" charset="-120"/>
                <a:cs typeface="Arial" panose="020B0604020202020204" pitchFamily="34" charset="0"/>
              </a:rPr>
              <a:t>twenty-seven</a:t>
            </a:r>
            <a:r>
              <a:rPr lang="en-US" altLang="zh-TW" sz="2400" b="0" dirty="0">
                <a:latin typeface="Sitka Text" panose="02000505000000020004" pitchFamily="2" charset="0"/>
                <a:ea typeface="新細明體" pitchFamily="18" charset="-120"/>
                <a:cs typeface="Arial" panose="020B0604020202020204" pitchFamily="34" charset="0"/>
              </a:rPr>
              <a:t> </a:t>
            </a:r>
            <a:r>
              <a:rPr lang="en-US" altLang="zh-TW" sz="2400" b="0" dirty="0">
                <a:solidFill>
                  <a:srgbClr val="FF0000"/>
                </a:solidFill>
                <a:latin typeface="Segoe UI Semibold" panose="020B0702040204020203" pitchFamily="34" charset="0"/>
                <a:ea typeface="新細明體" pitchFamily="18" charset="-120"/>
                <a:cs typeface="Segoe UI Semibold" panose="020B0702040204020203" pitchFamily="34" charset="0"/>
              </a:rPr>
              <a:t>1</a:t>
            </a:r>
            <a:r>
              <a:rPr lang="en-US" altLang="zh-TW" sz="2400" baseline="30000" dirty="0">
                <a:solidFill>
                  <a:srgbClr val="FF0000"/>
                </a:solidFill>
                <a:latin typeface="Segoe UI Semibold" panose="020B0702040204020203" pitchFamily="34" charset="0"/>
                <a:ea typeface="新細明體" pitchFamily="18" charset="-120"/>
                <a:cs typeface="Segoe UI Semibold" panose="020B0702040204020203" pitchFamily="34" charset="0"/>
              </a:rPr>
              <a:t>s</a:t>
            </a:r>
            <a:r>
              <a:rPr lang="en-US" altLang="zh-TW" sz="2400" b="0" dirty="0">
                <a:latin typeface="Sitka Text" panose="02000505000000020004" pitchFamily="2" charset="0"/>
                <a:ea typeface="新細明體" pitchFamily="18" charset="-120"/>
                <a:cs typeface="Arial" panose="020B0604020202020204" pitchFamily="34" charset="0"/>
              </a:rPr>
              <a:t> and </a:t>
            </a:r>
            <a:r>
              <a:rPr lang="en-US" altLang="zh-TW" sz="2400" dirty="0">
                <a:solidFill>
                  <a:srgbClr val="0000FF"/>
                </a:solidFill>
                <a:latin typeface="Sitka Text" panose="02000505000000020004" pitchFamily="2" charset="0"/>
                <a:ea typeface="新細明體" pitchFamily="18" charset="-120"/>
                <a:cs typeface="Arial" panose="020B0604020202020204" pitchFamily="34" charset="0"/>
              </a:rPr>
              <a:t>five</a:t>
            </a:r>
            <a:r>
              <a:rPr lang="en-US" altLang="zh-TW" sz="2400" b="0" dirty="0">
                <a:latin typeface="Sitka Text" panose="02000505000000020004" pitchFamily="2" charset="0"/>
                <a:ea typeface="新細明體" pitchFamily="18" charset="-120"/>
                <a:cs typeface="Arial" panose="020B0604020202020204" pitchFamily="34" charset="0"/>
              </a:rPr>
              <a:t> </a:t>
            </a:r>
            <a:r>
              <a:rPr lang="en-US" altLang="zh-TW" sz="2400" dirty="0">
                <a:solidFill>
                  <a:srgbClr val="FF0000"/>
                </a:solidFill>
                <a:latin typeface="Segoe UI Semibold" panose="020B0702040204020203" pitchFamily="34" charset="0"/>
                <a:ea typeface="新細明體" pitchFamily="18" charset="-120"/>
                <a:cs typeface="Segoe UI Semibold" panose="020B0702040204020203" pitchFamily="34" charset="0"/>
              </a:rPr>
              <a:t>0</a:t>
            </a:r>
            <a:r>
              <a:rPr lang="en-US" altLang="zh-TW" sz="2400" baseline="30000" dirty="0">
                <a:solidFill>
                  <a:srgbClr val="FF0000"/>
                </a:solidFill>
                <a:latin typeface="Segoe UI Semibold" panose="020B0702040204020203" pitchFamily="34" charset="0"/>
                <a:ea typeface="新細明體" pitchFamily="18" charset="-120"/>
                <a:cs typeface="Segoe UI Semibold" panose="020B0702040204020203" pitchFamily="34" charset="0"/>
              </a:rPr>
              <a:t>s</a:t>
            </a:r>
            <a:r>
              <a:rPr lang="en-US" altLang="zh-TW" sz="2400" b="0" dirty="0">
                <a:latin typeface="Segoe UI Semibold" panose="020B0702040204020203" pitchFamily="34" charset="0"/>
                <a:ea typeface="新細明體" pitchFamily="18" charset="-120"/>
                <a:cs typeface="Segoe UI Semibold" panose="020B0702040204020203" pitchFamily="34" charset="0"/>
              </a:rPr>
              <a:t> </a:t>
            </a:r>
            <a:r>
              <a:rPr lang="en-US" altLang="zh-TW" sz="2400" b="0" dirty="0">
                <a:latin typeface="Sitka Text" panose="02000505000000020004" pitchFamily="2" charset="0"/>
                <a:ea typeface="新細明體" pitchFamily="18" charset="-120"/>
                <a:cs typeface="Arial" panose="020B0604020202020204" pitchFamily="34" charset="0"/>
              </a:rPr>
              <a:t>(Zeros). It is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255.255.255.224</a:t>
            </a:r>
            <a:r>
              <a:rPr lang="en-US" altLang="zh-TW" sz="2400" b="0" dirty="0">
                <a:latin typeface="Sitka Text" panose="02000505000000020004" pitchFamily="2" charset="0"/>
                <a:ea typeface="新細明體" pitchFamily="18" charset="-120"/>
                <a:cs typeface="Arial" panose="020B0604020202020204" pitchFamily="34" charset="0"/>
              </a:rPr>
              <a:t>.</a:t>
            </a:r>
          </a:p>
          <a:p>
            <a:pPr algn="just">
              <a:lnSpc>
                <a:spcPct val="114000"/>
              </a:lnSpc>
              <a:defRPr/>
            </a:pPr>
            <a:r>
              <a:rPr lang="en-US" altLang="zh-TW" sz="2400" dirty="0">
                <a:solidFill>
                  <a:schemeClr val="hlink"/>
                </a:solidFill>
                <a:latin typeface="Sitka Text" panose="02000505000000020004" pitchFamily="2" charset="0"/>
                <a:ea typeface="新細明體" pitchFamily="18" charset="-120"/>
                <a:cs typeface="Arial" panose="020B0604020202020204" pitchFamily="34" charset="0"/>
              </a:rPr>
              <a:t>a.</a:t>
            </a:r>
            <a:r>
              <a:rPr lang="en-US" altLang="zh-TW" sz="2400" dirty="0">
                <a:latin typeface="Sitka Text" panose="02000505000000020004" pitchFamily="2" charset="0"/>
                <a:ea typeface="新細明體" pitchFamily="18" charset="-120"/>
                <a:cs typeface="Arial" panose="020B0604020202020204" pitchFamily="34" charset="0"/>
              </a:rPr>
              <a:t> </a:t>
            </a:r>
            <a:r>
              <a:rPr lang="en-US" altLang="zh-TW" sz="2400" b="0" dirty="0">
                <a:latin typeface="Sitka Text" panose="02000505000000020004" pitchFamily="2" charset="0"/>
                <a:ea typeface="新細明體" pitchFamily="18" charset="-120"/>
                <a:cs typeface="Arial" panose="020B0604020202020204" pitchFamily="34" charset="0"/>
              </a:rPr>
              <a:t>The number of addresses in the network is </a:t>
            </a:r>
            <a:r>
              <a:rPr lang="en-US" altLang="zh-TW" sz="2400" dirty="0">
                <a:latin typeface="Segoe UI Semibold" panose="020B0702040204020203" pitchFamily="34" charset="0"/>
                <a:ea typeface="新細明體" pitchFamily="18" charset="-120"/>
                <a:cs typeface="Segoe UI Semibold" panose="020B0702040204020203" pitchFamily="34" charset="0"/>
              </a:rPr>
              <a:t>2</a:t>
            </a:r>
            <a:r>
              <a:rPr lang="en-US" altLang="zh-TW" sz="2400" baseline="30000" dirty="0">
                <a:latin typeface="Segoe UI Semibold" panose="020B0702040204020203" pitchFamily="34" charset="0"/>
                <a:ea typeface="新細明體" pitchFamily="18" charset="-120"/>
                <a:cs typeface="Segoe UI Semibold" panose="020B0702040204020203" pitchFamily="34" charset="0"/>
              </a:rPr>
              <a:t>32 − n</a:t>
            </a:r>
            <a:r>
              <a:rPr lang="en-US" altLang="zh-TW" sz="2400" dirty="0">
                <a:latin typeface="Segoe UI Semibold" panose="020B0702040204020203" pitchFamily="34" charset="0"/>
                <a:ea typeface="新細明體" pitchFamily="18" charset="-120"/>
                <a:cs typeface="Segoe UI Semibold" panose="020B0702040204020203" pitchFamily="34" charset="0"/>
              </a:rPr>
              <a:t> </a:t>
            </a:r>
            <a:r>
              <a:rPr lang="en-US" altLang="zh-TW" sz="2400" b="0" dirty="0">
                <a:latin typeface="Segoe UI Semibold" panose="020B0702040204020203" pitchFamily="34" charset="0"/>
                <a:ea typeface="新細明體" pitchFamily="18" charset="-120"/>
                <a:cs typeface="Segoe UI Semibold" panose="020B0702040204020203" pitchFamily="34" charset="0"/>
              </a:rPr>
              <a:t>= 32</a:t>
            </a:r>
            <a:r>
              <a:rPr lang="en-US" altLang="zh-TW" sz="2400" b="0" dirty="0">
                <a:latin typeface="Sitka Text" panose="02000505000000020004" pitchFamily="2" charset="0"/>
                <a:ea typeface="新細明體" pitchFamily="18" charset="-120"/>
                <a:cs typeface="Arial" panose="020B0604020202020204" pitchFamily="34" charset="0"/>
              </a:rPr>
              <a:t>.</a:t>
            </a:r>
          </a:p>
          <a:p>
            <a:pPr algn="just">
              <a:lnSpc>
                <a:spcPct val="114000"/>
              </a:lnSpc>
              <a:defRPr/>
            </a:pPr>
            <a:r>
              <a:rPr lang="en-US" altLang="zh-TW" sz="2400" dirty="0">
                <a:solidFill>
                  <a:schemeClr val="hlink"/>
                </a:solidFill>
                <a:latin typeface="Sitka Text" panose="02000505000000020004" pitchFamily="2" charset="0"/>
                <a:ea typeface="新細明體" pitchFamily="18" charset="-120"/>
                <a:cs typeface="Arial" panose="020B0604020202020204" pitchFamily="34" charset="0"/>
              </a:rPr>
              <a:t>b.</a:t>
            </a:r>
            <a:r>
              <a:rPr lang="en-US" altLang="zh-TW" sz="2400" dirty="0">
                <a:latin typeface="Sitka Text" panose="02000505000000020004" pitchFamily="2" charset="0"/>
                <a:ea typeface="新細明體" pitchFamily="18" charset="-120"/>
                <a:cs typeface="Arial" panose="020B0604020202020204" pitchFamily="34" charset="0"/>
              </a:rPr>
              <a:t> </a:t>
            </a:r>
            <a:r>
              <a:rPr lang="en-US" altLang="zh-TW" sz="2400" b="0" dirty="0">
                <a:latin typeface="Sitka Text" panose="02000505000000020004" pitchFamily="2" charset="0"/>
                <a:ea typeface="新細明體" pitchFamily="18" charset="-120"/>
                <a:cs typeface="Arial" panose="020B0604020202020204" pitchFamily="34" charset="0"/>
              </a:rPr>
              <a:t>We use the </a:t>
            </a:r>
            <a:r>
              <a:rPr lang="en-US" altLang="zh-TW" sz="2400" b="0" dirty="0">
                <a:solidFill>
                  <a:srgbClr val="C00000"/>
                </a:solidFill>
                <a:latin typeface="Sitka Text" panose="02000505000000020004" pitchFamily="2" charset="0"/>
                <a:ea typeface="新細明體" pitchFamily="18" charset="-120"/>
                <a:cs typeface="Arial" panose="020B0604020202020204" pitchFamily="34" charset="0"/>
              </a:rPr>
              <a:t>AND operation </a:t>
            </a:r>
            <a:r>
              <a:rPr lang="en-US" altLang="zh-TW" sz="2400" b="0" dirty="0">
                <a:latin typeface="Sitka Text" panose="02000505000000020004" pitchFamily="2" charset="0"/>
                <a:ea typeface="新細明體" pitchFamily="18" charset="-120"/>
                <a:cs typeface="Arial" panose="020B0604020202020204" pitchFamily="34" charset="0"/>
              </a:rPr>
              <a:t>to find the first address 	(network-address).</a:t>
            </a:r>
            <a:r>
              <a:rPr lang="en-US" altLang="zh-TW" sz="2400" b="0" dirty="0">
                <a:solidFill>
                  <a:srgbClr val="FF0000"/>
                </a:solidFill>
                <a:latin typeface="Sitka Text" panose="02000505000000020004" pitchFamily="2" charset="0"/>
                <a:ea typeface="新細明體" pitchFamily="18" charset="-120"/>
                <a:cs typeface="Arial" panose="020B0604020202020204" pitchFamily="34" charset="0"/>
              </a:rPr>
              <a:t>The first address </a:t>
            </a:r>
            <a:r>
              <a:rPr lang="en-US" altLang="zh-TW" sz="2400" b="0" dirty="0">
                <a:latin typeface="Sitka Text" panose="02000505000000020004" pitchFamily="2" charset="0"/>
                <a:ea typeface="新細明體" pitchFamily="18" charset="-120"/>
                <a:cs typeface="Arial" panose="020B0604020202020204" pitchFamily="34" charset="0"/>
              </a:rPr>
              <a:t>is </a:t>
            </a:r>
            <a:r>
              <a:rPr lang="en-US" altLang="zh-TW" sz="2400" b="0" dirty="0">
                <a:latin typeface="Segoe UI Semibold" panose="020B0702040204020203" pitchFamily="34" charset="0"/>
                <a:ea typeface="新細明體" pitchFamily="18" charset="-120"/>
                <a:cs typeface="Segoe UI Semibold" panose="020B0702040204020203" pitchFamily="34" charset="0"/>
              </a:rPr>
              <a:t>167.199.170.64/27</a:t>
            </a:r>
            <a:r>
              <a:rPr lang="en-US" altLang="zh-TW" sz="2400" b="0" dirty="0">
                <a:latin typeface="Sitka Text" panose="02000505000000020004" pitchFamily="2" charset="0"/>
                <a:ea typeface="新細明體" pitchFamily="18" charset="-120"/>
                <a:cs typeface="Arial" panose="020B0604020202020204" pitchFamily="34" charset="0"/>
              </a:rPr>
              <a:t>.</a:t>
            </a:r>
          </a:p>
          <a:p>
            <a:pPr algn="just">
              <a:lnSpc>
                <a:spcPct val="114000"/>
              </a:lnSpc>
              <a:spcBef>
                <a:spcPts val="300"/>
              </a:spcBef>
              <a:defRPr/>
            </a:pPr>
            <a:r>
              <a:rPr lang="en-US" altLang="zh-TW" sz="2400" b="0" dirty="0">
                <a:latin typeface="Sitka Text" panose="02000505000000020004" pitchFamily="2" charset="0"/>
                <a:ea typeface="新細明體" pitchFamily="18" charset="-120"/>
                <a:cs typeface="Arial" panose="020B0604020202020204" pitchFamily="34" charset="0"/>
              </a:rPr>
              <a:t>      </a:t>
            </a:r>
            <a:r>
              <a:rPr lang="en-US" altLang="zh-TW" sz="2400" b="0" dirty="0">
                <a:latin typeface="Segoe UI Semibold" panose="020B0702040204020203" pitchFamily="34" charset="0"/>
                <a:ea typeface="新細明體" pitchFamily="18" charset="-120"/>
                <a:cs typeface="Segoe UI Semibold" panose="020B0702040204020203" pitchFamily="34" charset="0"/>
              </a:rPr>
              <a:t>167.199.170.82  </a:t>
            </a:r>
            <a:r>
              <a:rPr lang="en-US" altLang="zh-TW" sz="2400" b="0" dirty="0">
                <a:solidFill>
                  <a:srgbClr val="3333CC"/>
                </a:solidFill>
                <a:latin typeface="Segoe UI Semibold" panose="020B0702040204020203" pitchFamily="34" charset="0"/>
                <a:ea typeface="新細明體" pitchFamily="18" charset="-120"/>
                <a:cs typeface="Segoe UI Semibold" panose="020B0702040204020203" pitchFamily="34" charset="0"/>
              </a:rPr>
              <a:t>AND</a:t>
            </a:r>
            <a:r>
              <a:rPr lang="en-US" altLang="zh-TW" sz="2400" b="0" dirty="0">
                <a:latin typeface="Segoe UI Semibold" panose="020B0702040204020203" pitchFamily="34" charset="0"/>
                <a:ea typeface="新細明體" pitchFamily="18" charset="-120"/>
                <a:cs typeface="Segoe UI Semibold" panose="020B0702040204020203" pitchFamily="34" charset="0"/>
              </a:rPr>
              <a:t> </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255.255.255.224 </a:t>
            </a:r>
            <a:r>
              <a:rPr lang="en-US" altLang="zh-TW" sz="2400" b="0" dirty="0">
                <a:latin typeface="Segoe UI Semibold" panose="020B0702040204020203" pitchFamily="34" charset="0"/>
                <a:ea typeface="新細明體" pitchFamily="18" charset="-120"/>
                <a:cs typeface="Segoe UI Semibold" panose="020B0702040204020203" pitchFamily="34" charset="0"/>
              </a:rPr>
              <a:t>=</a:t>
            </a:r>
            <a:r>
              <a:rPr lang="en-US" altLang="zh-TW" sz="2400" b="0" dirty="0">
                <a:solidFill>
                  <a:srgbClr val="C00000"/>
                </a:solidFill>
                <a:latin typeface="Segoe UI Semibold" panose="020B0702040204020203" pitchFamily="34" charset="0"/>
                <a:ea typeface="新細明體" pitchFamily="18" charset="-120"/>
                <a:cs typeface="Segoe UI Semibold" panose="020B0702040204020203" pitchFamily="34" charset="0"/>
              </a:rPr>
              <a:t> </a:t>
            </a:r>
            <a:r>
              <a:rPr lang="en-US" altLang="zh-TW" sz="2400" b="0" dirty="0">
                <a:latin typeface="Segoe UI Semibold" panose="020B0702040204020203" pitchFamily="34" charset="0"/>
                <a:ea typeface="新細明體" pitchFamily="18" charset="-120"/>
                <a:cs typeface="Segoe UI Semibold" panose="020B0702040204020203" pitchFamily="34" charset="0"/>
              </a:rPr>
              <a:t>167.199.170.64</a:t>
            </a:r>
          </a:p>
        </p:txBody>
      </p:sp>
      <p:grpSp>
        <p:nvGrpSpPr>
          <p:cNvPr id="188421" name="Group 3">
            <a:extLst>
              <a:ext uri="{FF2B5EF4-FFF2-40B4-BE49-F238E27FC236}">
                <a16:creationId xmlns:a16="http://schemas.microsoft.com/office/drawing/2014/main" id="{F77DC75A-4F4C-4AE6-AA34-309939F3897D}"/>
              </a:ext>
            </a:extLst>
          </p:cNvPr>
          <p:cNvGrpSpPr>
            <a:grpSpLocks/>
          </p:cNvGrpSpPr>
          <p:nvPr/>
        </p:nvGrpSpPr>
        <p:grpSpPr bwMode="auto">
          <a:xfrm>
            <a:off x="0" y="0"/>
            <a:ext cx="9144000" cy="609600"/>
            <a:chOff x="0" y="2448"/>
            <a:chExt cx="5760" cy="384"/>
          </a:xfrm>
        </p:grpSpPr>
        <p:sp>
          <p:nvSpPr>
            <p:cNvPr id="188423" name="Rectangle 4">
              <a:extLst>
                <a:ext uri="{FF2B5EF4-FFF2-40B4-BE49-F238E27FC236}">
                  <a16:creationId xmlns:a16="http://schemas.microsoft.com/office/drawing/2014/main" id="{F63F064D-9B48-42C1-8D95-B66E16A5F52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58117" name="Text Box 5">
              <a:extLst>
                <a:ext uri="{FF2B5EF4-FFF2-40B4-BE49-F238E27FC236}">
                  <a16:creationId xmlns:a16="http://schemas.microsoft.com/office/drawing/2014/main" id="{384CDC8F-9D11-48F7-9193-335C4ABA65E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5.27</a:t>
              </a:r>
              <a:endParaRPr lang="en-US" altLang="zh-TW" sz="3200" i="1">
                <a:solidFill>
                  <a:schemeClr val="bg1"/>
                </a:solidFill>
                <a:latin typeface="Times New Roman" panose="02020603050405020304" pitchFamily="18" charset="0"/>
                <a:ea typeface="新細明體" pitchFamily="18" charset="-120"/>
              </a:endParaRPr>
            </a:p>
          </p:txBody>
        </p:sp>
      </p:grpSp>
      <p:pic>
        <p:nvPicPr>
          <p:cNvPr id="188422" name="Picture 6">
            <a:extLst>
              <a:ext uri="{FF2B5EF4-FFF2-40B4-BE49-F238E27FC236}">
                <a16:creationId xmlns:a16="http://schemas.microsoft.com/office/drawing/2014/main" id="{6294BA67-8206-425A-8140-78287AA50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 y="5054601"/>
            <a:ext cx="8181975"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18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818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180">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180">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8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7">
            <a:extLst>
              <a:ext uri="{FF2B5EF4-FFF2-40B4-BE49-F238E27FC236}">
                <a16:creationId xmlns:a16="http://schemas.microsoft.com/office/drawing/2014/main" id="{5BD855BE-8902-44E2-9365-8E5F2B8C1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37" y="2697163"/>
            <a:ext cx="816292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0467" name="頁尾版面配置區 1">
            <a:extLst>
              <a:ext uri="{FF2B5EF4-FFF2-40B4-BE49-F238E27FC236}">
                <a16:creationId xmlns:a16="http://schemas.microsoft.com/office/drawing/2014/main" id="{E000671D-CD4A-4633-9AA2-E22B547DFC9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0468" name="投影片編號版面配置區 2">
            <a:extLst>
              <a:ext uri="{FF2B5EF4-FFF2-40B4-BE49-F238E27FC236}">
                <a16:creationId xmlns:a16="http://schemas.microsoft.com/office/drawing/2014/main" id="{57C763F3-00FA-4801-8E70-4DF73DE3229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DCDFCCC-A6FC-47D6-AFA0-D8EE62AD60B2}" type="slidenum">
              <a:rPr lang="en-US" altLang="zh-TW" b="0" smtClean="0"/>
              <a:pPr/>
              <a:t>96</a:t>
            </a:fld>
            <a:endParaRPr lang="en-US" altLang="zh-TW" b="0"/>
          </a:p>
        </p:txBody>
      </p:sp>
      <p:sp>
        <p:nvSpPr>
          <p:cNvPr id="190469" name="Text Box 2">
            <a:extLst>
              <a:ext uri="{FF2B5EF4-FFF2-40B4-BE49-F238E27FC236}">
                <a16:creationId xmlns:a16="http://schemas.microsoft.com/office/drawing/2014/main" id="{7214CB87-F915-4ABC-9A9A-FEFD4EBE41B9}"/>
              </a:ext>
            </a:extLst>
          </p:cNvPr>
          <p:cNvSpPr txBox="1">
            <a:spLocks noChangeArrowheads="1"/>
          </p:cNvSpPr>
          <p:nvPr/>
        </p:nvSpPr>
        <p:spPr bwMode="auto">
          <a:xfrm>
            <a:off x="76200" y="696913"/>
            <a:ext cx="8839200" cy="186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20000"/>
              </a:lnSpc>
            </a:pP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c.</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To find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last address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we first find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complement of 	the network mask</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and then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OR it with the given address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r>
              <a:rPr lang="en-US" altLang="zh-TW" sz="2400" b="0" dirty="0">
                <a:latin typeface="Sitka Text" panose="02000505000000020004" pitchFamily="2" charset="0"/>
                <a:ea typeface="新細明體" panose="02020500000000000000" pitchFamily="18" charset="-120"/>
                <a:cs typeface="Arial" panose="020B0604020202020204" pitchFamily="34" charset="0"/>
                <a:hlinkClick r:id="rId4" action="ppaction://hlinksldjump"/>
              </a:rPr>
              <a:t>how to Perform OR</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slide </a:t>
            </a:r>
            <a:r>
              <a:rPr lang="en-US" altLang="zh-TW" sz="2400" dirty="0">
                <a:latin typeface="Segoe UI" panose="020B0502040204020203" pitchFamily="34" charset="0"/>
                <a:ea typeface="新細明體" panose="02020500000000000000" pitchFamily="18" charset="-120"/>
                <a:cs typeface="Segoe UI" panose="020B0502040204020203" pitchFamily="34" charset="0"/>
              </a:rPr>
              <a:t>19 &amp; 20</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a:p>
            <a:pPr algn="just">
              <a:lnSpc>
                <a:spcPct val="120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last address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167.199.170.95/27</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p:txBody>
      </p:sp>
      <p:grpSp>
        <p:nvGrpSpPr>
          <p:cNvPr id="190470" name="Group 3">
            <a:extLst>
              <a:ext uri="{FF2B5EF4-FFF2-40B4-BE49-F238E27FC236}">
                <a16:creationId xmlns:a16="http://schemas.microsoft.com/office/drawing/2014/main" id="{A47F4192-FF50-4436-B633-CC7233E460C9}"/>
              </a:ext>
            </a:extLst>
          </p:cNvPr>
          <p:cNvGrpSpPr>
            <a:grpSpLocks/>
          </p:cNvGrpSpPr>
          <p:nvPr/>
        </p:nvGrpSpPr>
        <p:grpSpPr bwMode="auto">
          <a:xfrm>
            <a:off x="0" y="0"/>
            <a:ext cx="9144000" cy="609600"/>
            <a:chOff x="0" y="2448"/>
            <a:chExt cx="5760" cy="384"/>
          </a:xfrm>
        </p:grpSpPr>
        <p:sp>
          <p:nvSpPr>
            <p:cNvPr id="190472" name="Rectangle 4">
              <a:extLst>
                <a:ext uri="{FF2B5EF4-FFF2-40B4-BE49-F238E27FC236}">
                  <a16:creationId xmlns:a16="http://schemas.microsoft.com/office/drawing/2014/main" id="{4B64C62C-9587-4BDC-89A3-678BE3E60CD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0165" name="Text Box 5">
              <a:extLst>
                <a:ext uri="{FF2B5EF4-FFF2-40B4-BE49-F238E27FC236}">
                  <a16:creationId xmlns:a16="http://schemas.microsoft.com/office/drawing/2014/main" id="{C6CBA28F-B2B7-46D8-9D6B-8CE6C208FAB5}"/>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dirty="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dirty="0">
                  <a:solidFill>
                    <a:schemeClr val="bg1"/>
                  </a:solidFill>
                  <a:latin typeface="Times New Roman" panose="02020603050405020304" pitchFamily="18" charset="0"/>
                  <a:ea typeface="新細明體" panose="02020500000000000000" pitchFamily="18" charset="-120"/>
                </a:rPr>
                <a:t> 5.27 </a:t>
              </a:r>
              <a:r>
                <a:rPr lang="en-US" altLang="zh-TW" sz="3200" i="1" dirty="0">
                  <a:solidFill>
                    <a:schemeClr val="bg1"/>
                  </a:solidFill>
                  <a:latin typeface="Times New Roman" panose="02020603050405020304" pitchFamily="18" charset="0"/>
                  <a:ea typeface="新細明體" panose="02020500000000000000" pitchFamily="18" charset="-120"/>
                </a:rPr>
                <a:t>Continued</a:t>
              </a:r>
            </a:p>
          </p:txBody>
        </p:sp>
      </p:grpSp>
      <p:sp>
        <p:nvSpPr>
          <p:cNvPr id="180231" name="Rectangle 1">
            <a:extLst>
              <a:ext uri="{FF2B5EF4-FFF2-40B4-BE49-F238E27FC236}">
                <a16:creationId xmlns:a16="http://schemas.microsoft.com/office/drawing/2014/main" id="{CEDFA36E-1171-4FC5-848B-079E3640A035}"/>
              </a:ext>
            </a:extLst>
          </p:cNvPr>
          <p:cNvSpPr>
            <a:spLocks noChangeArrowheads="1"/>
          </p:cNvSpPr>
          <p:nvPr/>
        </p:nvSpPr>
        <p:spPr bwMode="auto">
          <a:xfrm>
            <a:off x="228600" y="4403725"/>
            <a:ext cx="9136062"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2000" dirty="0">
                <a:latin typeface="Arial" panose="020B0604020202020204" pitchFamily="34" charset="0"/>
                <a:ea typeface="新細明體" pitchFamily="18" charset="-120"/>
                <a:cs typeface="Arial" panose="020B0604020202020204" pitchFamily="34" charset="0"/>
              </a:rPr>
              <a:t>167.199.170.82  </a:t>
            </a:r>
            <a:r>
              <a:rPr lang="en-US" altLang="zh-TW" sz="2000" dirty="0">
                <a:solidFill>
                  <a:srgbClr val="3333CC"/>
                </a:solidFill>
                <a:latin typeface="Arial" panose="020B0604020202020204" pitchFamily="34" charset="0"/>
                <a:ea typeface="新細明體" pitchFamily="18" charset="-120"/>
                <a:cs typeface="Arial" panose="020B0604020202020204" pitchFamily="34" charset="0"/>
              </a:rPr>
              <a:t>OR </a:t>
            </a:r>
            <a:r>
              <a:rPr lang="en-US" altLang="zh-TW" sz="2000" dirty="0">
                <a:solidFill>
                  <a:srgbClr val="D6321C"/>
                </a:solidFill>
                <a:latin typeface="Arial" panose="020B0604020202020204" pitchFamily="34" charset="0"/>
                <a:ea typeface="新細明體" pitchFamily="18" charset="-120"/>
                <a:cs typeface="Arial" panose="020B0604020202020204" pitchFamily="34" charset="0"/>
              </a:rPr>
              <a:t>NOT</a:t>
            </a:r>
            <a:r>
              <a:rPr lang="en-US" altLang="zh-TW" sz="2000" dirty="0">
                <a:solidFill>
                  <a:srgbClr val="3333CC"/>
                </a:solidFill>
                <a:latin typeface="Arial" panose="020B0604020202020204" pitchFamily="34" charset="0"/>
                <a:ea typeface="新細明體" pitchFamily="18" charset="-120"/>
                <a:cs typeface="Arial" panose="020B0604020202020204" pitchFamily="34" charset="0"/>
              </a:rPr>
              <a:t> ( </a:t>
            </a:r>
            <a:r>
              <a:rPr lang="en-US" altLang="zh-TW" sz="2000" dirty="0">
                <a:solidFill>
                  <a:srgbClr val="C00000"/>
                </a:solidFill>
                <a:latin typeface="Arial" panose="020B0604020202020204" pitchFamily="34" charset="0"/>
                <a:ea typeface="新細明體" pitchFamily="18" charset="-120"/>
                <a:cs typeface="Arial" panose="020B0604020202020204" pitchFamily="34" charset="0"/>
              </a:rPr>
              <a:t>255.255.255.224</a:t>
            </a:r>
            <a:r>
              <a:rPr lang="en-US" altLang="zh-TW" sz="2000" dirty="0">
                <a:solidFill>
                  <a:srgbClr val="3333CC"/>
                </a:solidFill>
                <a:latin typeface="Arial" panose="020B0604020202020204" pitchFamily="34" charset="0"/>
                <a:ea typeface="新細明體" pitchFamily="18" charset="-120"/>
                <a:cs typeface="Arial" panose="020B0604020202020204" pitchFamily="34" charset="0"/>
              </a:rPr>
              <a:t>) </a:t>
            </a:r>
            <a:r>
              <a:rPr lang="en-US" altLang="zh-TW" sz="2000" dirty="0">
                <a:latin typeface="Arial" panose="020B0604020202020204" pitchFamily="34" charset="0"/>
                <a:ea typeface="新細明體" pitchFamily="18" charset="-120"/>
                <a:cs typeface="Arial" panose="020B0604020202020204" pitchFamily="34" charset="0"/>
              </a:rPr>
              <a:t>=</a:t>
            </a:r>
          </a:p>
          <a:p>
            <a:pPr>
              <a:defRPr/>
            </a:pPr>
            <a:r>
              <a:rPr lang="en-US" altLang="zh-TW" sz="2000" dirty="0">
                <a:latin typeface="Arial" panose="020B0604020202020204" pitchFamily="34" charset="0"/>
                <a:ea typeface="新細明體" pitchFamily="18" charset="-120"/>
                <a:cs typeface="Arial" panose="020B0604020202020204" pitchFamily="34" charset="0"/>
              </a:rPr>
              <a:t>    </a:t>
            </a:r>
          </a:p>
          <a:p>
            <a:pPr>
              <a:defRPr/>
            </a:pPr>
            <a:r>
              <a:rPr lang="en-US" altLang="zh-TW" sz="2000" dirty="0">
                <a:latin typeface="Arial" panose="020B0604020202020204" pitchFamily="34" charset="0"/>
                <a:ea typeface="新細明體" pitchFamily="18" charset="-120"/>
                <a:cs typeface="Arial" panose="020B0604020202020204" pitchFamily="34" charset="0"/>
              </a:rPr>
              <a:t>     </a:t>
            </a:r>
            <a:r>
              <a:rPr lang="en-US" altLang="zh-TW" sz="2000" spc="300" dirty="0">
                <a:latin typeface="Arial" panose="020B0604020202020204" pitchFamily="34" charset="0"/>
                <a:ea typeface="新細明體" pitchFamily="18" charset="-120"/>
                <a:cs typeface="Arial" panose="020B0604020202020204" pitchFamily="34" charset="0"/>
              </a:rPr>
              <a:t>167.199.170. 82          	</a:t>
            </a:r>
            <a:r>
              <a:rPr lang="en-US" altLang="zh-TW" sz="1600" dirty="0">
                <a:latin typeface="Arial" panose="020B0604020202020204" pitchFamily="34" charset="0"/>
                <a:ea typeface="新細明體" pitchFamily="18" charset="-120"/>
                <a:cs typeface="Arial" panose="020B0604020202020204" pitchFamily="34" charset="0"/>
              </a:rPr>
              <a:t>if we use 256 base addition    </a:t>
            </a:r>
            <a:endParaRPr lang="en-US" altLang="zh-TW" sz="2000" dirty="0">
              <a:latin typeface="Arial" panose="020B0604020202020204" pitchFamily="34" charset="0"/>
              <a:ea typeface="新細明體" pitchFamily="18" charset="-120"/>
              <a:cs typeface="Arial" panose="020B0604020202020204" pitchFamily="34" charset="0"/>
            </a:endParaRPr>
          </a:p>
          <a:p>
            <a:pPr>
              <a:defRPr/>
            </a:pPr>
            <a:r>
              <a:rPr lang="en-US" altLang="zh-TW" sz="2000" spc="300" dirty="0">
                <a:solidFill>
                  <a:srgbClr val="3333CC"/>
                </a:solidFill>
                <a:latin typeface="Arial" panose="020B0604020202020204" pitchFamily="34" charset="0"/>
                <a:ea typeface="新細明體" pitchFamily="18" charset="-120"/>
                <a:cs typeface="Arial" panose="020B0604020202020204" pitchFamily="34" charset="0"/>
              </a:rPr>
              <a:t>OR  0.   0.    0. 31</a:t>
            </a:r>
            <a:r>
              <a:rPr lang="en-US" altLang="zh-TW" sz="2000" spc="300" dirty="0">
                <a:solidFill>
                  <a:srgbClr val="C00000"/>
                </a:solidFill>
                <a:latin typeface="Arial" panose="020B0604020202020204" pitchFamily="34" charset="0"/>
                <a:ea typeface="新細明體" pitchFamily="18" charset="-120"/>
                <a:cs typeface="Arial" panose="020B0604020202020204" pitchFamily="34" charset="0"/>
              </a:rPr>
              <a:t>          	</a:t>
            </a:r>
            <a:r>
              <a:rPr lang="en-US" altLang="zh-TW" sz="1600" dirty="0">
                <a:latin typeface="Arial" panose="020B0604020202020204" pitchFamily="34" charset="0"/>
                <a:ea typeface="新細明體" pitchFamily="18" charset="-120"/>
                <a:cs typeface="Arial" panose="020B0604020202020204" pitchFamily="34" charset="0"/>
              </a:rPr>
              <a:t>Starting address +(32-1)addresses</a:t>
            </a:r>
          </a:p>
          <a:p>
            <a:pPr>
              <a:defRPr/>
            </a:pPr>
            <a:r>
              <a:rPr lang="en-US" altLang="en-US" sz="2000" dirty="0">
                <a:solidFill>
                  <a:srgbClr val="C00000"/>
                </a:solidFill>
                <a:latin typeface="Arial" panose="020B0604020202020204" pitchFamily="34" charset="0"/>
                <a:ea typeface="新細明體" pitchFamily="18" charset="-120"/>
                <a:cs typeface="Arial" panose="020B0604020202020204" pitchFamily="34" charset="0"/>
              </a:rPr>
              <a:t>==================== 		</a:t>
            </a:r>
            <a:r>
              <a:rPr lang="en-US" altLang="zh-TW" sz="1600" dirty="0">
                <a:solidFill>
                  <a:srgbClr val="0070C0"/>
                </a:solidFill>
                <a:latin typeface="Arial" panose="020B0604020202020204" pitchFamily="34" charset="0"/>
                <a:ea typeface="新細明體" pitchFamily="18" charset="-120"/>
                <a:cs typeface="Arial" panose="020B0604020202020204" pitchFamily="34" charset="0"/>
              </a:rPr>
              <a:t>167.199.170.64</a:t>
            </a:r>
            <a:r>
              <a:rPr lang="en-US" altLang="zh-TW" sz="1600" dirty="0">
                <a:latin typeface="Arial" panose="020B0604020202020204" pitchFamily="34" charset="0"/>
                <a:ea typeface="新細明體" pitchFamily="18" charset="-120"/>
                <a:cs typeface="Arial" panose="020B0604020202020204" pitchFamily="34" charset="0"/>
              </a:rPr>
              <a:t> </a:t>
            </a:r>
            <a:r>
              <a:rPr lang="en-US" altLang="zh-TW" dirty="0">
                <a:solidFill>
                  <a:srgbClr val="D6321C"/>
                </a:solidFill>
                <a:latin typeface="Arial" panose="020B0604020202020204" pitchFamily="34" charset="0"/>
                <a:ea typeface="新細明體" pitchFamily="18" charset="-120"/>
                <a:cs typeface="Arial" panose="020B0604020202020204" pitchFamily="34" charset="0"/>
              </a:rPr>
              <a:t>+</a:t>
            </a:r>
            <a:r>
              <a:rPr lang="en-US" altLang="zh-TW" sz="1600" dirty="0">
                <a:latin typeface="Arial" panose="020B0604020202020204" pitchFamily="34" charset="0"/>
                <a:ea typeface="新細明體" pitchFamily="18" charset="-120"/>
                <a:cs typeface="Arial" panose="020B0604020202020204" pitchFamily="34" charset="0"/>
              </a:rPr>
              <a:t> </a:t>
            </a:r>
            <a:r>
              <a:rPr lang="en-US" altLang="zh-TW" sz="1600" dirty="0">
                <a:solidFill>
                  <a:srgbClr val="0070C0"/>
                </a:solidFill>
                <a:latin typeface="Arial" panose="020B0604020202020204" pitchFamily="34" charset="0"/>
                <a:ea typeface="新細明體" pitchFamily="18" charset="-120"/>
                <a:cs typeface="Arial" panose="020B0604020202020204" pitchFamily="34" charset="0"/>
              </a:rPr>
              <a:t>0.0.0.31</a:t>
            </a:r>
            <a:r>
              <a:rPr lang="en-US" altLang="zh-TW" sz="1600" dirty="0">
                <a:latin typeface="Arial" panose="020B0604020202020204" pitchFamily="34" charset="0"/>
                <a:ea typeface="新細明體" pitchFamily="18" charset="-120"/>
                <a:cs typeface="Arial" panose="020B0604020202020204" pitchFamily="34" charset="0"/>
              </a:rPr>
              <a:t>=167.199.170.95 </a:t>
            </a:r>
            <a:endParaRPr lang="en-US" altLang="en-US" sz="1600" dirty="0">
              <a:latin typeface="Arial" panose="020B0604020202020204" pitchFamily="34" charset="0"/>
              <a:ea typeface="新細明體" pitchFamily="18" charset="-120"/>
              <a:cs typeface="Arial" panose="020B0604020202020204" pitchFamily="34" charset="0"/>
            </a:endParaRPr>
          </a:p>
          <a:p>
            <a:pPr>
              <a:defRPr/>
            </a:pPr>
            <a:r>
              <a:rPr lang="en-US" altLang="en-US" sz="2000" dirty="0">
                <a:solidFill>
                  <a:srgbClr val="C00000"/>
                </a:solidFill>
                <a:latin typeface="Arial" panose="020B0604020202020204" pitchFamily="34" charset="0"/>
                <a:ea typeface="新細明體" pitchFamily="18" charset="-120"/>
                <a:cs typeface="Arial" panose="020B0604020202020204" pitchFamily="34" charset="0"/>
              </a:rPr>
              <a:t>      </a:t>
            </a:r>
            <a:r>
              <a:rPr lang="en-US" altLang="en-US" sz="2000" spc="300" dirty="0">
                <a:solidFill>
                  <a:srgbClr val="C00000"/>
                </a:solidFill>
                <a:latin typeface="Arial" panose="020B0604020202020204" pitchFamily="34" charset="0"/>
                <a:ea typeface="新細明體" pitchFamily="18" charset="-120"/>
                <a:cs typeface="Arial" panose="020B0604020202020204" pitchFamily="34" charset="0"/>
              </a:rPr>
              <a:t>167.199.170. 95</a:t>
            </a:r>
            <a:r>
              <a:rPr lang="en-US" altLang="en-US" spc="300" dirty="0">
                <a:solidFill>
                  <a:srgbClr val="C00000"/>
                </a:solidFill>
                <a:latin typeface="Arial" panose="020B0604020202020204" pitchFamily="34" charset="0"/>
                <a:ea typeface="新細明體" pitchFamily="18" charset="-120"/>
                <a:cs typeface="Arial" panose="020B0604020202020204" pitchFamily="34" charset="0"/>
              </a:rPr>
              <a:t>  </a:t>
            </a:r>
          </a:p>
          <a:p>
            <a:pPr>
              <a:defRPr/>
            </a:pPr>
            <a:r>
              <a:rPr lang="en-US" altLang="en-US" sz="1600" dirty="0">
                <a:solidFill>
                  <a:srgbClr val="C00000"/>
                </a:solidFill>
                <a:latin typeface="Arial" panose="020B0604020202020204" pitchFamily="34" charset="0"/>
                <a:ea typeface="新細明體" pitchFamily="18" charset="-120"/>
                <a:cs typeface="Arial" panose="020B0604020202020204" pitchFamily="34" charset="0"/>
              </a:rPr>
              <a:t>(refer notes section for 82 OR </a:t>
            </a:r>
            <a:r>
              <a:rPr lang="en-US" altLang="en-US" sz="1600" dirty="0">
                <a:solidFill>
                  <a:srgbClr val="0000FF"/>
                </a:solidFill>
                <a:latin typeface="Arial" panose="020B0604020202020204" pitchFamily="34" charset="0"/>
                <a:ea typeface="新細明體" pitchFamily="18" charset="-120"/>
                <a:cs typeface="Arial" panose="020B0604020202020204" pitchFamily="34" charset="0"/>
              </a:rPr>
              <a:t>15</a:t>
            </a:r>
            <a:r>
              <a:rPr lang="en-US" altLang="en-US" sz="1600" dirty="0">
                <a:solidFill>
                  <a:srgbClr val="C00000"/>
                </a:solidFill>
                <a:latin typeface="Arial" panose="020B0604020202020204" pitchFamily="34" charset="0"/>
                <a:ea typeface="新細明體" pitchFamily="18" charset="-120"/>
                <a:cs typeface="Arial" panose="020B0604020202020204" pitchFamily="34" charset="0"/>
              </a:rPr>
              <a:t> or slide 19,20)</a:t>
            </a:r>
            <a:endParaRPr lang="en-US" altLang="en-US" sz="2000" dirty="0">
              <a:ea typeface="新細明體" pitchFamily="18" charset="-120"/>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0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頁尾版面配置區 1">
            <a:extLst>
              <a:ext uri="{FF2B5EF4-FFF2-40B4-BE49-F238E27FC236}">
                <a16:creationId xmlns:a16="http://schemas.microsoft.com/office/drawing/2014/main" id="{6CA00E96-7ED5-4FB9-AF9B-B8A4EFAAE68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2515" name="投影片編號版面配置區 2">
            <a:extLst>
              <a:ext uri="{FF2B5EF4-FFF2-40B4-BE49-F238E27FC236}">
                <a16:creationId xmlns:a16="http://schemas.microsoft.com/office/drawing/2014/main" id="{AEF5B3F5-72AF-487D-809B-57BD8E7D31D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7AD32BA-3B75-4C46-8C5B-089A01667DF4}" type="slidenum">
              <a:rPr lang="en-US" altLang="zh-TW" b="0" smtClean="0"/>
              <a:pPr/>
              <a:t>97</a:t>
            </a:fld>
            <a:endParaRPr lang="en-US" altLang="zh-TW" b="0"/>
          </a:p>
        </p:txBody>
      </p:sp>
      <p:sp>
        <p:nvSpPr>
          <p:cNvPr id="192516" name="Text Box 2">
            <a:extLst>
              <a:ext uri="{FF2B5EF4-FFF2-40B4-BE49-F238E27FC236}">
                <a16:creationId xmlns:a16="http://schemas.microsoft.com/office/drawing/2014/main" id="{CFDDE71D-674E-464C-85E3-C99890EBC81B}"/>
              </a:ext>
            </a:extLst>
          </p:cNvPr>
          <p:cNvSpPr txBox="1">
            <a:spLocks noChangeArrowheads="1"/>
          </p:cNvSpPr>
          <p:nvPr/>
        </p:nvSpPr>
        <p:spPr bwMode="auto">
          <a:xfrm>
            <a:off x="76200" y="696913"/>
            <a:ext cx="8839200" cy="412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One of the addresses in a block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17.63.110.114/24</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t>
            </a:r>
          </a:p>
          <a:p>
            <a:pPr algn="just">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Find the number of addresses, the first address, and the last address in the block.</a:t>
            </a:r>
          </a:p>
          <a:p>
            <a:pPr algn="just">
              <a:lnSpc>
                <a:spcPct val="114000"/>
              </a:lnSpc>
            </a:pPr>
            <a:endParaRPr lang="en-US" altLang="zh-TW" sz="1600" b="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14000"/>
              </a:lnSpc>
            </a:pPr>
            <a:r>
              <a:rPr lang="en-US" altLang="zh-TW" sz="2400" i="1" dirty="0">
                <a:solidFill>
                  <a:schemeClr val="hlink"/>
                </a:solidFill>
                <a:latin typeface="Sitka Text" panose="02000505000000020004" pitchFamily="2" charset="0"/>
                <a:ea typeface="新細明體" panose="02020500000000000000" pitchFamily="18" charset="-120"/>
                <a:cs typeface="Arial" panose="020B0604020202020204" pitchFamily="34" charset="0"/>
              </a:rPr>
              <a:t>Solution</a:t>
            </a:r>
            <a:endParaRPr lang="en-US" altLang="zh-TW" sz="2400" dirty="0">
              <a:latin typeface="Sitka Text" panose="02000505000000020004" pitchFamily="2" charset="0"/>
              <a:ea typeface="新細明體" panose="02020500000000000000" pitchFamily="18" charset="-120"/>
              <a:cs typeface="Arial" panose="020B0604020202020204" pitchFamily="34" charset="0"/>
            </a:endParaRPr>
          </a:p>
          <a:p>
            <a:pPr algn="just">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The network </a:t>
            </a:r>
            <a:r>
              <a:rPr lang="en-US" altLang="zh-TW" sz="2400" dirty="0">
                <a:latin typeface="Sitka Text" panose="02000505000000020004" pitchFamily="2" charset="0"/>
                <a:ea typeface="新細明體" panose="02020500000000000000" pitchFamily="18" charset="-120"/>
                <a:cs typeface="Arial" panose="020B0604020202020204" pitchFamily="34" charset="0"/>
              </a:rPr>
              <a:t>mask is </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255.255.255.0</a:t>
            </a:r>
            <a:r>
              <a:rPr lang="en-US" altLang="zh-TW" sz="2400" dirty="0">
                <a:latin typeface="Sitka Text" panose="02000505000000020004" pitchFamily="2" charset="0"/>
                <a:ea typeface="新細明體" panose="02020500000000000000" pitchFamily="18" charset="-120"/>
                <a:cs typeface="Arial" panose="020B0604020202020204" pitchFamily="34" charset="0"/>
              </a:rPr>
              <a:t>.</a:t>
            </a:r>
          </a:p>
          <a:p>
            <a:pPr algn="just">
              <a:lnSpc>
                <a:spcPct val="114000"/>
              </a:lnSpc>
            </a:pP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a.</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number of addresses in the network is </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2</a:t>
            </a:r>
            <a:r>
              <a:rPr lang="en-US" altLang="zh-TW" sz="2400" baseline="30000" dirty="0">
                <a:latin typeface="Segoe UI Semibold" panose="020B0702040204020203" pitchFamily="34" charset="0"/>
                <a:ea typeface="新細明體" panose="02020500000000000000" pitchFamily="18" charset="-120"/>
                <a:cs typeface="Segoe UI Semibold" panose="020B0702040204020203" pitchFamily="34" charset="0"/>
              </a:rPr>
              <a:t>32 − 24</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 = 256</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a:p>
            <a:pPr algn="just">
              <a:lnSpc>
                <a:spcPct val="114000"/>
              </a:lnSpc>
            </a:pPr>
            <a:r>
              <a:rPr lang="en-US" altLang="zh-TW" sz="2400" b="0" dirty="0">
                <a:solidFill>
                  <a:schemeClr val="hlink"/>
                </a:solidFill>
                <a:latin typeface="Sitka Text" panose="02000505000000020004" pitchFamily="2" charset="0"/>
                <a:ea typeface="新細明體" panose="02020500000000000000" pitchFamily="18" charset="-120"/>
                <a:cs typeface="Arial" panose="020B0604020202020204" pitchFamily="34" charset="0"/>
              </a:rPr>
              <a:t>b.</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To find the </a:t>
            </a:r>
            <a:r>
              <a:rPr lang="en-US" altLang="zh-TW" sz="2400" dirty="0">
                <a:latin typeface="Sitka Text" panose="02000505000000020004" pitchFamily="2" charset="0"/>
                <a:ea typeface="新細明體" panose="02020500000000000000" pitchFamily="18" charset="-120"/>
                <a:cs typeface="Arial" panose="020B0604020202020204" pitchFamily="34" charset="0"/>
              </a:rPr>
              <a:t>first address</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we use the short cut methods</a:t>
            </a:r>
            <a:br>
              <a:rPr lang="en-US" altLang="zh-TW" sz="2400" b="0" dirty="0">
                <a:latin typeface="Sitka Text" panose="02000505000000020004" pitchFamily="2" charset="0"/>
                <a:ea typeface="新細明體" panose="02020500000000000000" pitchFamily="18" charset="-120"/>
                <a:cs typeface="Arial" panose="020B0604020202020204" pitchFamily="34" charset="0"/>
              </a:rPr>
            </a:br>
            <a:r>
              <a:rPr lang="en-US" altLang="zh-TW" sz="2400" b="0" dirty="0">
                <a:latin typeface="Sitka Text" panose="02000505000000020004" pitchFamily="2" charset="0"/>
                <a:ea typeface="新細明體" panose="02020500000000000000" pitchFamily="18" charset="-120"/>
                <a:cs typeface="Arial" panose="020B0604020202020204" pitchFamily="34" charset="0"/>
              </a:rPr>
              <a:t>      discussed early in the chapter. The </a:t>
            </a:r>
            <a:r>
              <a:rPr lang="en-US" altLang="zh-TW" sz="2400" dirty="0">
                <a:solidFill>
                  <a:srgbClr val="C00000"/>
                </a:solidFill>
                <a:latin typeface="Sitka Text" panose="02000505000000020004" pitchFamily="2" charset="0"/>
                <a:ea typeface="新細明體" panose="02020500000000000000" pitchFamily="18" charset="-120"/>
                <a:cs typeface="Arial" panose="020B0604020202020204" pitchFamily="34" charset="0"/>
              </a:rPr>
              <a:t>first address </a:t>
            </a:r>
            <a:r>
              <a:rPr lang="en-US" altLang="zh-TW" sz="2400" b="0" dirty="0">
                <a:latin typeface="Sitka Text" panose="02000505000000020004" pitchFamily="2" charset="0"/>
                <a:ea typeface="新細明體" panose="02020500000000000000" pitchFamily="18" charset="-120"/>
                <a:cs typeface="Arial" panose="020B0604020202020204" pitchFamily="34" charset="0"/>
              </a:rPr>
              <a:t>is</a:t>
            </a:r>
            <a:br>
              <a:rPr lang="en-US" altLang="zh-TW" sz="2400" b="0" dirty="0">
                <a:latin typeface="Sitka Text" panose="02000505000000020004" pitchFamily="2" charset="0"/>
                <a:ea typeface="新細明體" panose="02020500000000000000" pitchFamily="18" charset="-120"/>
                <a:cs typeface="Arial" panose="020B0604020202020204" pitchFamily="34" charset="0"/>
              </a:rPr>
            </a:b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     </a:t>
            </a:r>
            <a:r>
              <a:rPr lang="en-US" altLang="zh-TW" sz="2400" dirty="0">
                <a:latin typeface="Segoe UI Semibold" panose="020B0702040204020203" pitchFamily="34" charset="0"/>
                <a:ea typeface="新細明體" panose="02020500000000000000" pitchFamily="18" charset="-120"/>
                <a:cs typeface="Segoe UI Semibold" panose="020B0702040204020203" pitchFamily="34" charset="0"/>
              </a:rPr>
              <a:t> 17.63.110.0/24.</a:t>
            </a:r>
          </a:p>
        </p:txBody>
      </p:sp>
      <p:grpSp>
        <p:nvGrpSpPr>
          <p:cNvPr id="192517" name="Group 3">
            <a:extLst>
              <a:ext uri="{FF2B5EF4-FFF2-40B4-BE49-F238E27FC236}">
                <a16:creationId xmlns:a16="http://schemas.microsoft.com/office/drawing/2014/main" id="{EF4CA56F-0517-44AA-98EB-6A610646C209}"/>
              </a:ext>
            </a:extLst>
          </p:cNvPr>
          <p:cNvGrpSpPr>
            <a:grpSpLocks/>
          </p:cNvGrpSpPr>
          <p:nvPr/>
        </p:nvGrpSpPr>
        <p:grpSpPr bwMode="auto">
          <a:xfrm>
            <a:off x="0" y="0"/>
            <a:ext cx="9144000" cy="609600"/>
            <a:chOff x="0" y="2448"/>
            <a:chExt cx="5760" cy="384"/>
          </a:xfrm>
        </p:grpSpPr>
        <p:sp>
          <p:nvSpPr>
            <p:cNvPr id="192519" name="Rectangle 4">
              <a:extLst>
                <a:ext uri="{FF2B5EF4-FFF2-40B4-BE49-F238E27FC236}">
                  <a16:creationId xmlns:a16="http://schemas.microsoft.com/office/drawing/2014/main" id="{E362D2F1-A8E1-4DEA-BFED-7A87A1D2FA6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2213" name="Text Box 5">
              <a:extLst>
                <a:ext uri="{FF2B5EF4-FFF2-40B4-BE49-F238E27FC236}">
                  <a16:creationId xmlns:a16="http://schemas.microsoft.com/office/drawing/2014/main" id="{D23EF938-30E4-4125-8FE6-19C14EFD6A72}"/>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5.28</a:t>
              </a:r>
              <a:endParaRPr lang="en-US" altLang="zh-TW" sz="3200" i="1">
                <a:solidFill>
                  <a:schemeClr val="bg1"/>
                </a:solidFill>
                <a:latin typeface="Times New Roman" panose="02020603050405020304" pitchFamily="18" charset="0"/>
                <a:ea typeface="新細明體" pitchFamily="18" charset="-120"/>
              </a:endParaRPr>
            </a:p>
          </p:txBody>
        </p:sp>
      </p:grpSp>
      <p:pic>
        <p:nvPicPr>
          <p:cNvPr id="192518" name="Picture 7">
            <a:extLst>
              <a:ext uri="{FF2B5EF4-FFF2-40B4-BE49-F238E27FC236}">
                <a16:creationId xmlns:a16="http://schemas.microsoft.com/office/drawing/2014/main" id="{7F7EB8D6-0D30-4BBF-9CC5-039133B3E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513" y="4876800"/>
            <a:ext cx="7405687"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51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頁尾版面配置區 1">
            <a:extLst>
              <a:ext uri="{FF2B5EF4-FFF2-40B4-BE49-F238E27FC236}">
                <a16:creationId xmlns:a16="http://schemas.microsoft.com/office/drawing/2014/main" id="{5748D41D-5B17-4979-85B5-9887D04E5DA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4563" name="投影片編號版面配置區 2">
            <a:extLst>
              <a:ext uri="{FF2B5EF4-FFF2-40B4-BE49-F238E27FC236}">
                <a16:creationId xmlns:a16="http://schemas.microsoft.com/office/drawing/2014/main" id="{8D71B600-7E0D-4251-AFA9-53DE1FFB607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D2AC8A-EB4D-4532-A20D-DC41725CD5A8}" type="slidenum">
              <a:rPr lang="en-US" altLang="zh-TW" b="0" smtClean="0"/>
              <a:pPr/>
              <a:t>98</a:t>
            </a:fld>
            <a:endParaRPr lang="en-US" altLang="zh-TW" b="0"/>
          </a:p>
        </p:txBody>
      </p:sp>
      <p:sp>
        <p:nvSpPr>
          <p:cNvPr id="194564" name="Text Box 2">
            <a:extLst>
              <a:ext uri="{FF2B5EF4-FFF2-40B4-BE49-F238E27FC236}">
                <a16:creationId xmlns:a16="http://schemas.microsoft.com/office/drawing/2014/main" id="{E8015248-67E3-4EA7-B0A5-8613AD1C29A1}"/>
              </a:ext>
            </a:extLst>
          </p:cNvPr>
          <p:cNvSpPr txBox="1">
            <a:spLocks noChangeArrowheads="1"/>
          </p:cNvSpPr>
          <p:nvPr/>
        </p:nvSpPr>
        <p:spPr bwMode="auto">
          <a:xfrm>
            <a:off x="103188" y="804863"/>
            <a:ext cx="8839200" cy="174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nSpc>
                <a:spcPct val="114000"/>
              </a:lnSpc>
            </a:pPr>
            <a:r>
              <a:rPr lang="en-US" altLang="zh-TW" sz="2400" dirty="0">
                <a:solidFill>
                  <a:schemeClr val="hlink"/>
                </a:solidFill>
                <a:latin typeface="Sitka Text" panose="02000505000000020004" pitchFamily="2" charset="0"/>
                <a:ea typeface="新細明體" panose="02020500000000000000" pitchFamily="18" charset="-120"/>
                <a:cs typeface="Arial" panose="020B0604020202020204" pitchFamily="34" charset="0"/>
              </a:rPr>
              <a:t>c.</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To find the last address, we use the </a:t>
            </a:r>
            <a:r>
              <a:rPr lang="en-US" altLang="zh-TW" sz="2400" b="0" dirty="0">
                <a:solidFill>
                  <a:srgbClr val="FF0000"/>
                </a:solidFill>
                <a:latin typeface="Sitka Text" panose="02000505000000020004" pitchFamily="2" charset="0"/>
                <a:ea typeface="新細明體" panose="02020500000000000000" pitchFamily="18" charset="-120"/>
                <a:cs typeface="Arial" panose="020B0604020202020204" pitchFamily="34" charset="0"/>
              </a:rPr>
              <a:t>complement of the 	network mask</a:t>
            </a:r>
            <a:r>
              <a:rPr lang="en-US" altLang="zh-TW" sz="2400" b="0" dirty="0">
                <a:latin typeface="Sitka Text" panose="02000505000000020004" pitchFamily="2" charset="0"/>
                <a:ea typeface="新細明體" panose="02020500000000000000" pitchFamily="18" charset="-120"/>
                <a:cs typeface="Arial" panose="020B0604020202020204" pitchFamily="34" charset="0"/>
              </a:rPr>
              <a:t> and the first short cut method we 	discussed  before. </a:t>
            </a:r>
          </a:p>
          <a:p>
            <a:pPr>
              <a:lnSpc>
                <a:spcPct val="114000"/>
              </a:lnSpc>
            </a:pPr>
            <a:r>
              <a:rPr lang="en-US" altLang="zh-TW" sz="2400" b="0" dirty="0">
                <a:latin typeface="Sitka Text" panose="02000505000000020004" pitchFamily="2" charset="0"/>
                <a:ea typeface="新細明體" panose="02020500000000000000" pitchFamily="18" charset="-120"/>
                <a:cs typeface="Arial" panose="020B0604020202020204" pitchFamily="34" charset="0"/>
              </a:rPr>
              <a:t>	The last address is </a:t>
            </a:r>
            <a:r>
              <a:rPr lang="en-US" altLang="zh-TW" sz="2400" b="0" dirty="0">
                <a:latin typeface="Segoe UI Semibold" panose="020B0702040204020203" pitchFamily="34" charset="0"/>
                <a:ea typeface="新細明體" panose="02020500000000000000" pitchFamily="18" charset="-120"/>
                <a:cs typeface="Segoe UI Semibold" panose="020B0702040204020203" pitchFamily="34" charset="0"/>
              </a:rPr>
              <a:t>17.63.110.255/24</a:t>
            </a:r>
            <a:r>
              <a:rPr lang="en-US" altLang="zh-TW" sz="2400" b="0" dirty="0">
                <a:latin typeface="Sitka Text" panose="02000505000000020004" pitchFamily="2" charset="0"/>
                <a:ea typeface="新細明體" panose="02020500000000000000" pitchFamily="18" charset="-120"/>
                <a:cs typeface="Arial" panose="020B0604020202020204" pitchFamily="34" charset="0"/>
              </a:rPr>
              <a:t>.</a:t>
            </a:r>
          </a:p>
        </p:txBody>
      </p:sp>
      <p:grpSp>
        <p:nvGrpSpPr>
          <p:cNvPr id="194565" name="Group 3">
            <a:extLst>
              <a:ext uri="{FF2B5EF4-FFF2-40B4-BE49-F238E27FC236}">
                <a16:creationId xmlns:a16="http://schemas.microsoft.com/office/drawing/2014/main" id="{B51952D6-51A2-441A-9C04-7A5E85804968}"/>
              </a:ext>
            </a:extLst>
          </p:cNvPr>
          <p:cNvGrpSpPr>
            <a:grpSpLocks/>
          </p:cNvGrpSpPr>
          <p:nvPr/>
        </p:nvGrpSpPr>
        <p:grpSpPr bwMode="auto">
          <a:xfrm>
            <a:off x="0" y="0"/>
            <a:ext cx="9144000" cy="609600"/>
            <a:chOff x="0" y="2448"/>
            <a:chExt cx="5760" cy="384"/>
          </a:xfrm>
        </p:grpSpPr>
        <p:sp>
          <p:nvSpPr>
            <p:cNvPr id="194567" name="Rectangle 4">
              <a:extLst>
                <a:ext uri="{FF2B5EF4-FFF2-40B4-BE49-F238E27FC236}">
                  <a16:creationId xmlns:a16="http://schemas.microsoft.com/office/drawing/2014/main" id="{80094F61-7EF4-4A8B-876E-F541541F455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4261" name="Text Box 5">
              <a:extLst>
                <a:ext uri="{FF2B5EF4-FFF2-40B4-BE49-F238E27FC236}">
                  <a16:creationId xmlns:a16="http://schemas.microsoft.com/office/drawing/2014/main" id="{2494D687-0725-4DF9-B450-37167A6645B7}"/>
                </a:ext>
              </a:extLst>
            </p:cNvPr>
            <p:cNvSpPr txBox="1">
              <a:spLocks noChangeArrowheads="1"/>
            </p:cNvSpPr>
            <p:nvPr/>
          </p:nvSpPr>
          <p:spPr bwMode="auto">
            <a:xfrm>
              <a:off x="0" y="2448"/>
              <a:ext cx="2768"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anose="02020500000000000000" pitchFamily="18" charset="-120"/>
                </a:rPr>
                <a:t>Example</a:t>
              </a:r>
              <a:r>
                <a:rPr lang="en-US" altLang="zh-TW" sz="3200">
                  <a:solidFill>
                    <a:schemeClr val="bg1"/>
                  </a:solidFill>
                  <a:latin typeface="Times New Roman" panose="02020603050405020304" pitchFamily="18" charset="0"/>
                  <a:ea typeface="新細明體" panose="02020500000000000000" pitchFamily="18" charset="-120"/>
                </a:rPr>
                <a:t> 5.28 </a:t>
              </a:r>
              <a:r>
                <a:rPr lang="en-US" altLang="zh-TW" sz="3200" i="1">
                  <a:solidFill>
                    <a:schemeClr val="bg1"/>
                  </a:solidFill>
                  <a:latin typeface="Times New Roman" panose="02020603050405020304" pitchFamily="18" charset="0"/>
                  <a:ea typeface="新細明體" panose="02020500000000000000" pitchFamily="18" charset="-120"/>
                </a:rPr>
                <a:t>Continued</a:t>
              </a:r>
            </a:p>
          </p:txBody>
        </p:sp>
      </p:grpSp>
      <p:pic>
        <p:nvPicPr>
          <p:cNvPr id="194566" name="Picture 1">
            <a:extLst>
              <a:ext uri="{FF2B5EF4-FFF2-40B4-BE49-F238E27FC236}">
                <a16:creationId xmlns:a16="http://schemas.microsoft.com/office/drawing/2014/main" id="{8065D367-5B5F-4973-8E82-A03924B198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600"/>
            <a:ext cx="79248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頁尾版面配置區 1">
            <a:extLst>
              <a:ext uri="{FF2B5EF4-FFF2-40B4-BE49-F238E27FC236}">
                <a16:creationId xmlns:a16="http://schemas.microsoft.com/office/drawing/2014/main" id="{CCCD6785-D974-452F-8BA5-680465BDBF4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96611" name="投影片編號版面配置區 2">
            <a:extLst>
              <a:ext uri="{FF2B5EF4-FFF2-40B4-BE49-F238E27FC236}">
                <a16:creationId xmlns:a16="http://schemas.microsoft.com/office/drawing/2014/main" id="{9BF993A2-AF7F-4F62-93FC-ACCFF2CEAEC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CC80F92-C0C6-40A0-AD35-B466149D6B4C}" type="slidenum">
              <a:rPr lang="en-US" altLang="zh-TW" b="0" smtClean="0"/>
              <a:pPr/>
              <a:t>99</a:t>
            </a:fld>
            <a:endParaRPr lang="en-US" altLang="zh-TW" b="0"/>
          </a:p>
        </p:txBody>
      </p:sp>
      <p:sp>
        <p:nvSpPr>
          <p:cNvPr id="186372" name="Text Box 2">
            <a:extLst>
              <a:ext uri="{FF2B5EF4-FFF2-40B4-BE49-F238E27FC236}">
                <a16:creationId xmlns:a16="http://schemas.microsoft.com/office/drawing/2014/main" id="{98BF0AD2-2BAB-4EA6-9F7B-E5476D5F2D1E}"/>
              </a:ext>
            </a:extLst>
          </p:cNvPr>
          <p:cNvSpPr txBox="1">
            <a:spLocks noChangeArrowheads="1"/>
          </p:cNvSpPr>
          <p:nvPr/>
        </p:nvSpPr>
        <p:spPr bwMode="auto">
          <a:xfrm>
            <a:off x="76200" y="609600"/>
            <a:ext cx="88392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00050" algn="l"/>
              </a:tabLst>
              <a:defRPr b="1">
                <a:solidFill>
                  <a:schemeClr val="tx1"/>
                </a:solidFill>
                <a:latin typeface="Tahoma" panose="020B0604030504040204" pitchFamily="34" charset="0"/>
              </a:defRPr>
            </a:lvl1pPr>
            <a:lvl2pPr marL="742950" indent="-285750">
              <a:tabLst>
                <a:tab pos="400050" algn="l"/>
              </a:tabLst>
              <a:defRPr b="1">
                <a:solidFill>
                  <a:schemeClr val="tx1"/>
                </a:solidFill>
                <a:latin typeface="Tahoma" panose="020B0604030504040204" pitchFamily="34" charset="0"/>
              </a:defRPr>
            </a:lvl2pPr>
            <a:lvl3pPr marL="1143000" indent="-228600">
              <a:tabLst>
                <a:tab pos="400050" algn="l"/>
              </a:tabLst>
              <a:defRPr b="1">
                <a:solidFill>
                  <a:schemeClr val="tx1"/>
                </a:solidFill>
                <a:latin typeface="Tahoma" panose="020B0604030504040204" pitchFamily="34" charset="0"/>
              </a:defRPr>
            </a:lvl3pPr>
            <a:lvl4pPr marL="1600200" indent="-228600">
              <a:tabLst>
                <a:tab pos="400050" algn="l"/>
              </a:tabLst>
              <a:defRPr b="1">
                <a:solidFill>
                  <a:schemeClr val="tx1"/>
                </a:solidFill>
                <a:latin typeface="Tahoma" panose="020B0604030504040204" pitchFamily="34" charset="0"/>
              </a:defRPr>
            </a:lvl4pPr>
            <a:lvl5pPr marL="2057400" indent="-228600">
              <a:tabLst>
                <a:tab pos="400050" algn="l"/>
              </a:tabLst>
              <a:defRPr b="1">
                <a:solidFill>
                  <a:schemeClr val="tx1"/>
                </a:solidFill>
                <a:latin typeface="Tahoma" panose="020B0604030504040204" pitchFamily="34" charset="0"/>
              </a:defRPr>
            </a:lvl5pPr>
            <a:lvl6pPr marL="25146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6pPr>
            <a:lvl7pPr marL="29718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7pPr>
            <a:lvl8pPr marL="34290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8pPr>
            <a:lvl9pPr marL="3886200" indent="-228600" eaLnBrk="0" fontAlgn="base" hangingPunct="0">
              <a:spcBef>
                <a:spcPct val="0"/>
              </a:spcBef>
              <a:spcAft>
                <a:spcPct val="0"/>
              </a:spcAft>
              <a:tabLst>
                <a:tab pos="400050" algn="l"/>
              </a:tabLst>
              <a:defRPr b="1">
                <a:solidFill>
                  <a:schemeClr val="tx1"/>
                </a:solidFill>
                <a:latin typeface="Tahoma" panose="020B0604030504040204" pitchFamily="34" charset="0"/>
              </a:defRPr>
            </a:lvl9pPr>
          </a:lstStyle>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One of the addresses in a block is </a:t>
            </a:r>
            <a:r>
              <a:rPr lang="en-US" altLang="zh-TW" sz="2400" b="0" dirty="0">
                <a:latin typeface="Segoe UI Semibold" panose="020B0702040204020203" pitchFamily="34" charset="0"/>
                <a:ea typeface="新細明體" pitchFamily="18" charset="-120"/>
                <a:cs typeface="Segoe UI Semibold" panose="020B0702040204020203" pitchFamily="34" charset="0"/>
              </a:rPr>
              <a:t>110.23.120.14/20</a:t>
            </a:r>
            <a:r>
              <a:rPr lang="en-US" altLang="zh-TW" sz="2400" b="0" dirty="0">
                <a:latin typeface="Sitka Text" panose="02000505000000020004" pitchFamily="2" charset="0"/>
                <a:ea typeface="新細明體" pitchFamily="18" charset="-120"/>
                <a:cs typeface="Arial" panose="020B0604020202020204" pitchFamily="34" charset="0"/>
              </a:rPr>
              <a:t>. </a:t>
            </a:r>
          </a:p>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Find the </a:t>
            </a:r>
            <a:r>
              <a:rPr lang="en-US" altLang="zh-TW" sz="2400" b="0" dirty="0">
                <a:solidFill>
                  <a:srgbClr val="F20000"/>
                </a:solidFill>
                <a:latin typeface="Sitka Text" panose="02000505000000020004" pitchFamily="2" charset="0"/>
                <a:ea typeface="新細明體" pitchFamily="18" charset="-120"/>
                <a:cs typeface="Arial" panose="020B0604020202020204" pitchFamily="34" charset="0"/>
              </a:rPr>
              <a:t>number of addresses</a:t>
            </a:r>
            <a:r>
              <a:rPr lang="en-US" altLang="zh-TW" sz="2400" b="0" dirty="0">
                <a:latin typeface="Sitka Text" panose="02000505000000020004" pitchFamily="2" charset="0"/>
                <a:ea typeface="新細明體" pitchFamily="18" charset="-120"/>
                <a:cs typeface="Arial" panose="020B0604020202020204" pitchFamily="34" charset="0"/>
              </a:rPr>
              <a:t>, the </a:t>
            </a:r>
            <a:r>
              <a:rPr lang="en-US" altLang="zh-TW" sz="2400" b="0" dirty="0">
                <a:solidFill>
                  <a:srgbClr val="F20000"/>
                </a:solidFill>
                <a:latin typeface="Sitka Text" panose="02000505000000020004" pitchFamily="2" charset="0"/>
                <a:ea typeface="新細明體" pitchFamily="18" charset="-120"/>
                <a:cs typeface="Arial" panose="020B0604020202020204" pitchFamily="34" charset="0"/>
              </a:rPr>
              <a:t>first address</a:t>
            </a:r>
            <a:r>
              <a:rPr lang="en-US" altLang="zh-TW" sz="2400" b="0" dirty="0">
                <a:latin typeface="Sitka Text" panose="02000505000000020004" pitchFamily="2" charset="0"/>
                <a:ea typeface="新細明體" pitchFamily="18" charset="-120"/>
                <a:cs typeface="Arial" panose="020B0604020202020204" pitchFamily="34" charset="0"/>
              </a:rPr>
              <a:t>, and the </a:t>
            </a:r>
            <a:r>
              <a:rPr lang="en-US" altLang="zh-TW" sz="2400" b="0" dirty="0">
                <a:solidFill>
                  <a:srgbClr val="F20000"/>
                </a:solidFill>
                <a:latin typeface="Sitka Text" panose="02000505000000020004" pitchFamily="2" charset="0"/>
                <a:ea typeface="新細明體" pitchFamily="18" charset="-120"/>
                <a:cs typeface="Arial" panose="020B0604020202020204" pitchFamily="34" charset="0"/>
              </a:rPr>
              <a:t>last address</a:t>
            </a:r>
            <a:r>
              <a:rPr lang="en-US" altLang="zh-TW" sz="2400" b="0" dirty="0">
                <a:latin typeface="Sitka Text" panose="02000505000000020004" pitchFamily="2" charset="0"/>
                <a:ea typeface="新細明體" pitchFamily="18" charset="-120"/>
                <a:cs typeface="Arial" panose="020B0604020202020204" pitchFamily="34" charset="0"/>
              </a:rPr>
              <a:t> in the block.</a:t>
            </a:r>
          </a:p>
          <a:p>
            <a:pPr algn="just">
              <a:lnSpc>
                <a:spcPct val="114000"/>
              </a:lnSpc>
              <a:defRPr/>
            </a:pPr>
            <a:endParaRPr lang="en-US" altLang="zh-TW" sz="900" b="0" dirty="0">
              <a:latin typeface="Sitka Text" panose="02000505000000020004" pitchFamily="2" charset="0"/>
              <a:ea typeface="新細明體" pitchFamily="18" charset="-120"/>
              <a:cs typeface="Arial" panose="020B0604020202020204" pitchFamily="34" charset="0"/>
            </a:endParaRPr>
          </a:p>
          <a:p>
            <a:pPr algn="just">
              <a:lnSpc>
                <a:spcPct val="114000"/>
              </a:lnSpc>
              <a:defRPr/>
            </a:pPr>
            <a:r>
              <a:rPr lang="en-US" altLang="zh-TW" sz="2400" i="1" dirty="0">
                <a:solidFill>
                  <a:schemeClr val="hlink"/>
                </a:solidFill>
                <a:latin typeface="Sitka Text" panose="02000505000000020004" pitchFamily="2" charset="0"/>
                <a:ea typeface="新細明體" pitchFamily="18" charset="-120"/>
                <a:cs typeface="Arial" panose="020B0604020202020204" pitchFamily="34" charset="0"/>
              </a:rPr>
              <a:t>Solution</a:t>
            </a:r>
            <a:endParaRPr lang="en-US" altLang="zh-TW" sz="2400" dirty="0">
              <a:latin typeface="Sitka Text" panose="02000505000000020004" pitchFamily="2" charset="0"/>
              <a:ea typeface="新細明體" pitchFamily="18" charset="-120"/>
              <a:cs typeface="Arial" panose="020B0604020202020204" pitchFamily="34" charset="0"/>
            </a:endParaRPr>
          </a:p>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The network mask is </a:t>
            </a:r>
            <a:r>
              <a:rPr lang="en-US" altLang="zh-TW" sz="2400" b="0" dirty="0">
                <a:latin typeface="Segoe UI Semibold" panose="020B0702040204020203" pitchFamily="34" charset="0"/>
                <a:ea typeface="新細明體" pitchFamily="18" charset="-120"/>
                <a:cs typeface="Segoe UI Semibold" panose="020B0702040204020203" pitchFamily="34" charset="0"/>
              </a:rPr>
              <a:t>255.255.240.0</a:t>
            </a:r>
            <a:r>
              <a:rPr lang="en-US" altLang="zh-TW" sz="2400" b="0" dirty="0">
                <a:latin typeface="Sitka Text" panose="02000505000000020004" pitchFamily="2" charset="0"/>
                <a:ea typeface="新細明體" pitchFamily="18" charset="-120"/>
                <a:cs typeface="Arial" panose="020B0604020202020204" pitchFamily="34" charset="0"/>
              </a:rPr>
              <a:t>.</a:t>
            </a:r>
          </a:p>
          <a:p>
            <a:pPr marL="457200" indent="-457200" algn="just">
              <a:lnSpc>
                <a:spcPct val="114000"/>
              </a:lnSpc>
              <a:buClr>
                <a:srgbClr val="C80404"/>
              </a:buClr>
              <a:buFontTx/>
              <a:buAutoNum type="alphaLcPeriod"/>
              <a:defRPr/>
            </a:pPr>
            <a:r>
              <a:rPr lang="en-US" altLang="zh-TW" sz="2400" b="0" dirty="0">
                <a:latin typeface="Sitka Text" panose="02000505000000020004" pitchFamily="2" charset="0"/>
                <a:ea typeface="新細明體" pitchFamily="18" charset="-120"/>
                <a:cs typeface="Arial" panose="020B0604020202020204" pitchFamily="34" charset="0"/>
              </a:rPr>
              <a:t>The number of addresses in the network is </a:t>
            </a:r>
          </a:p>
          <a:p>
            <a:pPr algn="just">
              <a:lnSpc>
                <a:spcPct val="114000"/>
              </a:lnSpc>
              <a:defRPr/>
            </a:pPr>
            <a:r>
              <a:rPr lang="en-US" altLang="zh-TW" sz="2400" b="0" dirty="0">
                <a:latin typeface="Sitka Text" panose="02000505000000020004" pitchFamily="2" charset="0"/>
                <a:ea typeface="新細明體" pitchFamily="18" charset="-120"/>
                <a:cs typeface="Arial" panose="020B0604020202020204" pitchFamily="34" charset="0"/>
              </a:rPr>
              <a:t>							</a:t>
            </a:r>
            <a:r>
              <a:rPr lang="en-US" altLang="zh-TW" sz="2400" dirty="0">
                <a:latin typeface="Segoe UI Semibold" panose="020B0702040204020203" pitchFamily="34" charset="0"/>
                <a:ea typeface="新細明體" pitchFamily="18" charset="-120"/>
                <a:cs typeface="Segoe UI Semibold" panose="020B0702040204020203" pitchFamily="34" charset="0"/>
              </a:rPr>
              <a:t>2</a:t>
            </a:r>
            <a:r>
              <a:rPr lang="en-US" altLang="zh-TW" sz="2400" baseline="30000" dirty="0">
                <a:latin typeface="Segoe UI Semibold" panose="020B0702040204020203" pitchFamily="34" charset="0"/>
                <a:ea typeface="新細明體" pitchFamily="18" charset="-120"/>
                <a:cs typeface="Segoe UI Semibold" panose="020B0702040204020203" pitchFamily="34" charset="0"/>
              </a:rPr>
              <a:t>32 − 20</a:t>
            </a:r>
            <a:r>
              <a:rPr lang="en-US" altLang="zh-TW" sz="2400" dirty="0">
                <a:latin typeface="Segoe UI Semibold" panose="020B0702040204020203" pitchFamily="34" charset="0"/>
                <a:ea typeface="新細明體" pitchFamily="18" charset="-120"/>
                <a:cs typeface="Segoe UI Semibold" panose="020B0702040204020203" pitchFamily="34" charset="0"/>
              </a:rPr>
              <a:t> = 4096</a:t>
            </a:r>
            <a:r>
              <a:rPr lang="en-US" altLang="zh-TW" sz="2400" dirty="0">
                <a:latin typeface="Sitka Text" panose="02000505000000020004" pitchFamily="2" charset="0"/>
                <a:ea typeface="新細明體" pitchFamily="18" charset="-120"/>
                <a:cs typeface="Arial" panose="020B0604020202020204" pitchFamily="34" charset="0"/>
              </a:rPr>
              <a:t>.</a:t>
            </a:r>
          </a:p>
          <a:p>
            <a:pPr algn="just">
              <a:lnSpc>
                <a:spcPct val="114000"/>
              </a:lnSpc>
              <a:defRPr/>
            </a:pPr>
            <a:r>
              <a:rPr lang="en-US" altLang="zh-TW" sz="2400" dirty="0">
                <a:solidFill>
                  <a:schemeClr val="hlink"/>
                </a:solidFill>
                <a:latin typeface="Sitka Text" panose="02000505000000020004" pitchFamily="2" charset="0"/>
                <a:ea typeface="新細明體" pitchFamily="18" charset="-120"/>
                <a:cs typeface="Arial" panose="020B0604020202020204" pitchFamily="34" charset="0"/>
              </a:rPr>
              <a:t>b.</a:t>
            </a:r>
            <a:r>
              <a:rPr lang="en-US" altLang="zh-TW" sz="2400" dirty="0">
                <a:latin typeface="Sitka Text" panose="02000505000000020004" pitchFamily="2" charset="0"/>
                <a:ea typeface="新細明體" pitchFamily="18" charset="-120"/>
                <a:cs typeface="Arial" panose="020B0604020202020204" pitchFamily="34" charset="0"/>
              </a:rPr>
              <a:t> </a:t>
            </a:r>
            <a:r>
              <a:rPr lang="en-US" altLang="zh-TW" sz="2400" b="0" dirty="0">
                <a:latin typeface="Sitka Text" panose="02000505000000020004" pitchFamily="2" charset="0"/>
                <a:ea typeface="新細明體" pitchFamily="18" charset="-120"/>
                <a:cs typeface="Arial" panose="020B0604020202020204" pitchFamily="34" charset="0"/>
              </a:rPr>
              <a:t>To find the first address, we apply the </a:t>
            </a:r>
            <a:r>
              <a:rPr lang="en-US" altLang="zh-TW" sz="2400" b="0" dirty="0">
                <a:latin typeface="Sitka Text" panose="02000505000000020004" pitchFamily="2" charset="0"/>
                <a:ea typeface="新細明體" pitchFamily="18" charset="-120"/>
                <a:cs typeface="Arial" panose="020B0604020202020204" pitchFamily="34" charset="0"/>
                <a:hlinkClick r:id="rId3" action="ppaction://hlinksldjump"/>
              </a:rPr>
              <a:t>first short </a:t>
            </a:r>
            <a:r>
              <a:rPr lang="en-US" altLang="zh-TW" sz="2400" b="0" dirty="0">
                <a:latin typeface="Sitka Text" panose="02000505000000020004" pitchFamily="2" charset="0"/>
                <a:ea typeface="新細明體" pitchFamily="18" charset="-120"/>
                <a:cs typeface="Arial" panose="020B0604020202020204" pitchFamily="34" charset="0"/>
              </a:rPr>
              <a:t>cut to 	bytes </a:t>
            </a:r>
            <a:r>
              <a:rPr lang="en-US" altLang="zh-TW" sz="2400" b="0" dirty="0">
                <a:latin typeface="Segoe UI Semibold" panose="020B0702040204020203" pitchFamily="34" charset="0"/>
                <a:ea typeface="新細明體" pitchFamily="18" charset="-120"/>
                <a:cs typeface="Segoe UI Semibold" panose="020B0702040204020203" pitchFamily="34" charset="0"/>
              </a:rPr>
              <a:t>1, 2, and 4 </a:t>
            </a:r>
            <a:r>
              <a:rPr lang="en-US" altLang="zh-TW" sz="2400" b="0" dirty="0">
                <a:latin typeface="Sitka Text" panose="02000505000000020004" pitchFamily="2" charset="0"/>
                <a:ea typeface="新細明體" pitchFamily="18" charset="-120"/>
                <a:cs typeface="Arial" panose="020B0604020202020204" pitchFamily="34" charset="0"/>
              </a:rPr>
              <a:t>and the </a:t>
            </a:r>
            <a:r>
              <a:rPr lang="en-US" altLang="zh-TW" sz="2400" b="0" dirty="0">
                <a:latin typeface="Sitka Text" panose="02000505000000020004" pitchFamily="2" charset="0"/>
                <a:ea typeface="新細明體" pitchFamily="18" charset="-120"/>
                <a:cs typeface="Arial" panose="020B0604020202020204" pitchFamily="34" charset="0"/>
                <a:hlinkClick r:id="rId3" action="ppaction://hlinksldjump"/>
              </a:rPr>
              <a:t>second short cut </a:t>
            </a:r>
            <a:r>
              <a:rPr lang="en-US" altLang="zh-TW" sz="2400" b="0" dirty="0">
                <a:latin typeface="Sitka Text" panose="02000505000000020004" pitchFamily="2" charset="0"/>
                <a:ea typeface="新細明體" pitchFamily="18" charset="-120"/>
                <a:cs typeface="Arial" panose="020B0604020202020204" pitchFamily="34" charset="0"/>
              </a:rPr>
              <a:t>to byte </a:t>
            </a:r>
            <a:r>
              <a:rPr lang="en-US" altLang="zh-TW" sz="2400" b="0" dirty="0">
                <a:latin typeface="Segoe UI Semibold" panose="020B0702040204020203" pitchFamily="34" charset="0"/>
                <a:ea typeface="新細明體" pitchFamily="18" charset="-120"/>
                <a:cs typeface="Segoe UI Semibold" panose="020B0702040204020203" pitchFamily="34" charset="0"/>
              </a:rPr>
              <a:t>3</a:t>
            </a:r>
            <a:r>
              <a:rPr lang="en-US" altLang="zh-TW" sz="2400" b="0" dirty="0">
                <a:latin typeface="Sitka Text" panose="02000505000000020004" pitchFamily="2" charset="0"/>
                <a:ea typeface="新細明體" pitchFamily="18" charset="-120"/>
                <a:cs typeface="Arial" panose="020B0604020202020204" pitchFamily="34" charset="0"/>
              </a:rPr>
              <a:t>. The 	</a:t>
            </a:r>
            <a:r>
              <a:rPr lang="en-US" altLang="zh-TW" sz="2400" dirty="0">
                <a:latin typeface="Sitka Text" panose="02000505000000020004" pitchFamily="2" charset="0"/>
                <a:ea typeface="新細明體" pitchFamily="18" charset="-120"/>
                <a:cs typeface="Arial" panose="020B0604020202020204" pitchFamily="34" charset="0"/>
              </a:rPr>
              <a:t>first address </a:t>
            </a:r>
            <a:r>
              <a:rPr lang="en-US" altLang="zh-TW" sz="2400" b="0" dirty="0">
                <a:latin typeface="Sitka Text" panose="02000505000000020004" pitchFamily="2" charset="0"/>
                <a:ea typeface="新細明體" pitchFamily="18" charset="-120"/>
                <a:cs typeface="Arial" panose="020B0604020202020204" pitchFamily="34" charset="0"/>
              </a:rPr>
              <a:t>is </a:t>
            </a:r>
            <a:r>
              <a:rPr lang="en-US" altLang="zh-TW" sz="2400" b="0" dirty="0">
                <a:latin typeface="Segoe UI Semibold" panose="020B0702040204020203" pitchFamily="34" charset="0"/>
                <a:ea typeface="新細明體" pitchFamily="18" charset="-120"/>
                <a:cs typeface="Segoe UI Semibold" panose="020B0702040204020203" pitchFamily="34" charset="0"/>
              </a:rPr>
              <a:t>110.23.112.0/20</a:t>
            </a:r>
            <a:r>
              <a:rPr lang="en-US" altLang="zh-TW" sz="2400" b="0" dirty="0">
                <a:latin typeface="Sitka Text" panose="02000505000000020004" pitchFamily="2" charset="0"/>
                <a:ea typeface="新細明體" pitchFamily="18" charset="-120"/>
                <a:cs typeface="Arial" panose="020B0604020202020204" pitchFamily="34" charset="0"/>
              </a:rPr>
              <a:t>.</a:t>
            </a:r>
          </a:p>
        </p:txBody>
      </p:sp>
      <p:grpSp>
        <p:nvGrpSpPr>
          <p:cNvPr id="196613" name="Group 3">
            <a:extLst>
              <a:ext uri="{FF2B5EF4-FFF2-40B4-BE49-F238E27FC236}">
                <a16:creationId xmlns:a16="http://schemas.microsoft.com/office/drawing/2014/main" id="{F9EB4C95-C434-44AE-9B9F-B2E2929730CC}"/>
              </a:ext>
            </a:extLst>
          </p:cNvPr>
          <p:cNvGrpSpPr>
            <a:grpSpLocks/>
          </p:cNvGrpSpPr>
          <p:nvPr/>
        </p:nvGrpSpPr>
        <p:grpSpPr bwMode="auto">
          <a:xfrm>
            <a:off x="0" y="0"/>
            <a:ext cx="9144000" cy="609600"/>
            <a:chOff x="0" y="2448"/>
            <a:chExt cx="5760" cy="384"/>
          </a:xfrm>
        </p:grpSpPr>
        <p:sp>
          <p:nvSpPr>
            <p:cNvPr id="196615" name="Rectangle 4">
              <a:extLst>
                <a:ext uri="{FF2B5EF4-FFF2-40B4-BE49-F238E27FC236}">
                  <a16:creationId xmlns:a16="http://schemas.microsoft.com/office/drawing/2014/main" id="{3FF5C5F1-55D5-4031-8794-035BF3312121}"/>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866309" name="Text Box 5">
              <a:extLst>
                <a:ext uri="{FF2B5EF4-FFF2-40B4-BE49-F238E27FC236}">
                  <a16:creationId xmlns:a16="http://schemas.microsoft.com/office/drawing/2014/main" id="{0179D6B2-686F-43EF-98FC-C5FBEA1541A6}"/>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pitchFamily="18" charset="-120"/>
                </a:rPr>
                <a:t>Example</a:t>
              </a:r>
              <a:r>
                <a:rPr lang="en-US" altLang="zh-TW" sz="3200">
                  <a:solidFill>
                    <a:schemeClr val="bg1"/>
                  </a:solidFill>
                  <a:latin typeface="Times New Roman" panose="02020603050405020304" pitchFamily="18" charset="0"/>
                  <a:ea typeface="新細明體" pitchFamily="18" charset="-120"/>
                </a:rPr>
                <a:t> 5.29</a:t>
              </a:r>
              <a:endParaRPr lang="en-US" altLang="zh-TW" sz="3200" i="1">
                <a:solidFill>
                  <a:schemeClr val="bg1"/>
                </a:solidFill>
                <a:latin typeface="Times New Roman" panose="02020603050405020304" pitchFamily="18" charset="0"/>
                <a:ea typeface="新細明體" pitchFamily="18" charset="-120"/>
              </a:endParaRPr>
            </a:p>
          </p:txBody>
        </p:sp>
      </p:grpSp>
      <p:pic>
        <p:nvPicPr>
          <p:cNvPr id="196614" name="Picture 7">
            <a:extLst>
              <a:ext uri="{FF2B5EF4-FFF2-40B4-BE49-F238E27FC236}">
                <a16:creationId xmlns:a16="http://schemas.microsoft.com/office/drawing/2014/main" id="{1DA132EA-D398-46B2-B990-58627B2A0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038725"/>
            <a:ext cx="76390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637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637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37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37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6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641&quot;/&gt;&lt;/object&gt;&lt;object type=&quot;3&quot; unique_id=&quot;10005&quot;&gt;&lt;property id=&quot;20148&quot; value=&quot;5&quot;/&gt;&lt;property id=&quot;20300&quot; value=&quot;Slide 2 - &amp;quot;OBJECTIVES:&amp;quot;&quot;/&gt;&lt;property id=&quot;20307&quot; value=&quot;642&quot;/&gt;&lt;/object&gt;&lt;object type=&quot;3&quot; unique_id=&quot;10006&quot;&gt;&lt;property id=&quot;20148&quot; value=&quot;5&quot;/&gt;&lt;property id=&quot;20300&quot; value=&quot;Slide 3&quot;/&gt;&lt;property id=&quot;20307&quot; value=&quot;643&quot;/&gt;&lt;/object&gt;&lt;object type=&quot;3&quot; unique_id=&quot;10007&quot;&gt;&lt;property id=&quot;20148&quot; value=&quot;5&quot;/&gt;&lt;property id=&quot;20300&quot; value=&quot;Slide 4&quot;/&gt;&lt;property id=&quot;20307&quot; value=&quot;644&quot;/&gt;&lt;/object&gt;&lt;object type=&quot;3&quot; unique_id=&quot;10008&quot;&gt;&lt;property id=&quot;20148&quot; value=&quot;5&quot;/&gt;&lt;property id=&quot;20300&quot; value=&quot;Slide 5&quot;/&gt;&lt;property id=&quot;20307&quot; value=&quot;645&quot;/&gt;&lt;/object&gt;&lt;object type=&quot;3&quot; unique_id=&quot;10009&quot;&gt;&lt;property id=&quot;20148&quot; value=&quot;5&quot;/&gt;&lt;property id=&quot;20300&quot; value=&quot;Slide 6&quot;/&gt;&lt;property id=&quot;20307&quot; value=&quot;732&quot;/&gt;&lt;/object&gt;&lt;object type=&quot;3&quot; unique_id=&quot;10010&quot;&gt;&lt;property id=&quot;20148&quot; value=&quot;5&quot;/&gt;&lt;property id=&quot;20300&quot; value=&quot;Slide 7&quot;/&gt;&lt;property id=&quot;20307&quot; value=&quot;733&quot;/&gt;&lt;/object&gt;&lt;object type=&quot;3&quot; unique_id=&quot;10011&quot;&gt;&lt;property id=&quot;20148&quot; value=&quot;5&quot;/&gt;&lt;property id=&quot;20300&quot; value=&quot;Slide 8&quot;/&gt;&lt;property id=&quot;20307&quot; value=&quot;534&quot;/&gt;&lt;/object&gt;&lt;object type=&quot;3&quot; unique_id=&quot;10012&quot;&gt;&lt;property id=&quot;20148&quot; value=&quot;5&quot;/&gt;&lt;property id=&quot;20300&quot; value=&quot;Slide 9&quot;/&gt;&lt;property id=&quot;20307&quot; value=&quot;654&quot;/&gt;&lt;/object&gt;&lt;object type=&quot;3&quot; unique_id=&quot;10013&quot;&gt;&lt;property id=&quot;20148&quot; value=&quot;5&quot;/&gt;&lt;property id=&quot;20300&quot; value=&quot;Slide 10&quot;/&gt;&lt;property id=&quot;20307&quot; value=&quot;655&quot;/&gt;&lt;/object&gt;&lt;object type=&quot;3&quot; unique_id=&quot;10014&quot;&gt;&lt;property id=&quot;20148&quot; value=&quot;5&quot;/&gt;&lt;property id=&quot;20300&quot; value=&quot;Slide 11&quot;/&gt;&lt;property id=&quot;20307&quot; value=&quot;656&quot;/&gt;&lt;/object&gt;&lt;object type=&quot;3&quot; unique_id=&quot;10015&quot;&gt;&lt;property id=&quot;20148&quot; value=&quot;5&quot;/&gt;&lt;property id=&quot;20300&quot; value=&quot;Slide 12&quot;/&gt;&lt;property id=&quot;20307&quot; value=&quot;657&quot;/&gt;&lt;/object&gt;&lt;object type=&quot;3&quot; unique_id=&quot;10016&quot;&gt;&lt;property id=&quot;20148&quot; value=&quot;5&quot;/&gt;&lt;property id=&quot;20300&quot; value=&quot;Slide 13&quot;/&gt;&lt;property id=&quot;20307&quot; value=&quot;658&quot;/&gt;&lt;/object&gt;&lt;object type=&quot;3&quot; unique_id=&quot;10017&quot;&gt;&lt;property id=&quot;20148&quot; value=&quot;5&quot;/&gt;&lt;property id=&quot;20300&quot; value=&quot;Slide 14&quot;/&gt;&lt;property id=&quot;20307&quot; value=&quot;659&quot;/&gt;&lt;/object&gt;&lt;object type=&quot;3&quot; unique_id=&quot;10018&quot;&gt;&lt;property id=&quot;20148&quot; value=&quot;5&quot;/&gt;&lt;property id=&quot;20300&quot; value=&quot;Slide 15&quot;/&gt;&lt;property id=&quot;20307&quot; value=&quot;601&quot;/&gt;&lt;/object&gt;&lt;object type=&quot;3&quot; unique_id=&quot;10019&quot;&gt;&lt;property id=&quot;20148&quot; value=&quot;5&quot;/&gt;&lt;property id=&quot;20300&quot; value=&quot;Slide 16&quot;/&gt;&lt;property id=&quot;20307&quot; value=&quot;660&quot;/&gt;&lt;/object&gt;&lt;object type=&quot;3&quot; unique_id=&quot;10020&quot;&gt;&lt;property id=&quot;20148&quot; value=&quot;5&quot;/&gt;&lt;property id=&quot;20300&quot; value=&quot;Slide 17&quot;/&gt;&lt;property id=&quot;20307&quot; value=&quot;602&quot;/&gt;&lt;/object&gt;&lt;object type=&quot;3&quot; unique_id=&quot;10021&quot;&gt;&lt;property id=&quot;20148&quot; value=&quot;5&quot;/&gt;&lt;property id=&quot;20300&quot; value=&quot;Slide 18&quot;/&gt;&lt;property id=&quot;20307&quot; value=&quot;661&quot;/&gt;&lt;/object&gt;&lt;object type=&quot;3&quot; unique_id=&quot;10022&quot;&gt;&lt;property id=&quot;20148&quot; value=&quot;5&quot;/&gt;&lt;property id=&quot;20300&quot; value=&quot;Slide 19&quot;/&gt;&lt;property id=&quot;20307&quot; value=&quot;603&quot;/&gt;&lt;/object&gt;&lt;object type=&quot;3&quot; unique_id=&quot;10023&quot;&gt;&lt;property id=&quot;20148&quot; value=&quot;5&quot;/&gt;&lt;property id=&quot;20300&quot; value=&quot;Slide 20&quot;/&gt;&lt;property id=&quot;20307&quot; value=&quot;662&quot;/&gt;&lt;/object&gt;&lt;object type=&quot;3&quot; unique_id=&quot;10024&quot;&gt;&lt;property id=&quot;20148&quot; value=&quot;5&quot;/&gt;&lt;property id=&quot;20300&quot; value=&quot;Slide 21&quot;/&gt;&lt;property id=&quot;20307&quot; value=&quot;646&quot;/&gt;&lt;/object&gt;&lt;object type=&quot;3&quot; unique_id=&quot;10025&quot;&gt;&lt;property id=&quot;20148&quot; value=&quot;5&quot;/&gt;&lt;property id=&quot;20300&quot; value=&quot;Slide 22&quot;/&gt;&lt;property id=&quot;20307&quot; value=&quot;647&quot;/&gt;&lt;/object&gt;&lt;object type=&quot;3&quot; unique_id=&quot;10026&quot;&gt;&lt;property id=&quot;20148&quot; value=&quot;5&quot;/&gt;&lt;property id=&quot;20300&quot; value=&quot;Slide 23&quot;/&gt;&lt;property id=&quot;20307&quot; value=&quot;604&quot;/&gt;&lt;/object&gt;&lt;object type=&quot;3&quot; unique_id=&quot;10027&quot;&gt;&lt;property id=&quot;20148&quot; value=&quot;5&quot;/&gt;&lt;property id=&quot;20300&quot; value=&quot;Slide 24&quot;/&gt;&lt;property id=&quot;20307&quot; value=&quot;605&quot;/&gt;&lt;/object&gt;&lt;object type=&quot;3&quot; unique_id=&quot;10028&quot;&gt;&lt;property id=&quot;20148&quot; value=&quot;5&quot;/&gt;&lt;property id=&quot;20300&quot; value=&quot;Slide 25&quot;/&gt;&lt;property id=&quot;20307&quot; value=&quot;606&quot;/&gt;&lt;/object&gt;&lt;object type=&quot;3&quot; unique_id=&quot;10029&quot;&gt;&lt;property id=&quot;20148&quot; value=&quot;5&quot;/&gt;&lt;property id=&quot;20300&quot; value=&quot;Slide 26&quot;/&gt;&lt;property id=&quot;20307&quot; value=&quot;665&quot;/&gt;&lt;/object&gt;&lt;object type=&quot;3&quot; unique_id=&quot;10030&quot;&gt;&lt;property id=&quot;20148&quot; value=&quot;5&quot;/&gt;&lt;property id=&quot;20300&quot; value=&quot;Slide 27&quot;/&gt;&lt;property id=&quot;20307&quot; value=&quot;666&quot;/&gt;&lt;/object&gt;&lt;object type=&quot;3&quot; unique_id=&quot;10031&quot;&gt;&lt;property id=&quot;20148&quot; value=&quot;5&quot;/&gt;&lt;property id=&quot;20300&quot; value=&quot;Slide 28&quot;/&gt;&lt;property id=&quot;20307&quot; value=&quot;607&quot;/&gt;&lt;/object&gt;&lt;object type=&quot;3&quot; unique_id=&quot;10032&quot;&gt;&lt;property id=&quot;20148&quot; value=&quot;5&quot;/&gt;&lt;property id=&quot;20300&quot; value=&quot;Slide 29&quot;/&gt;&lt;property id=&quot;20307&quot; value=&quot;608&quot;/&gt;&lt;/object&gt;&lt;object type=&quot;3&quot; unique_id=&quot;10033&quot;&gt;&lt;property id=&quot;20148&quot; value=&quot;5&quot;/&gt;&lt;property id=&quot;20300&quot; value=&quot;Slide 30&quot;/&gt;&lt;property id=&quot;20307&quot; value=&quot;734&quot;/&gt;&lt;/object&gt;&lt;object type=&quot;3&quot; unique_id=&quot;10034&quot;&gt;&lt;property id=&quot;20148&quot; value=&quot;5&quot;/&gt;&lt;property id=&quot;20300&quot; value=&quot;Slide 31&quot;/&gt;&lt;property id=&quot;20307&quot; value=&quot;609&quot;/&gt;&lt;/object&gt;&lt;object type=&quot;3&quot; unique_id=&quot;10035&quot;&gt;&lt;property id=&quot;20148&quot; value=&quot;5&quot;/&gt;&lt;property id=&quot;20300&quot; value=&quot;Slide 32&quot;/&gt;&lt;property id=&quot;20307&quot; value=&quot;735&quot;/&gt;&lt;/object&gt;&lt;object type=&quot;3&quot; unique_id=&quot;10036&quot;&gt;&lt;property id=&quot;20148&quot; value=&quot;5&quot;/&gt;&lt;property id=&quot;20300&quot; value=&quot;Slide 33&quot;/&gt;&lt;property id=&quot;20307&quot; value=&quot;610&quot;/&gt;&lt;/object&gt;&lt;object type=&quot;3&quot; unique_id=&quot;10037&quot;&gt;&lt;property id=&quot;20148&quot; value=&quot;5&quot;/&gt;&lt;property id=&quot;20300&quot; value=&quot;Slide 34&quot;/&gt;&lt;property id=&quot;20307&quot; value=&quot;736&quot;/&gt;&lt;/object&gt;&lt;object type=&quot;3&quot; unique_id=&quot;10038&quot;&gt;&lt;property id=&quot;20148&quot; value=&quot;5&quot;/&gt;&lt;property id=&quot;20300&quot; value=&quot;Slide 35&quot;/&gt;&lt;property id=&quot;20307&quot; value=&quot;611&quot;/&gt;&lt;/object&gt;&lt;object type=&quot;3&quot; unique_id=&quot;10039&quot;&gt;&lt;property id=&quot;20148&quot; value=&quot;5&quot;/&gt;&lt;property id=&quot;20300&quot; value=&quot;Slide 36&quot;/&gt;&lt;property id=&quot;20307&quot; value=&quot;737&quot;/&gt;&lt;/object&gt;&lt;object type=&quot;3&quot; unique_id=&quot;10040&quot;&gt;&lt;property id=&quot;20148&quot; value=&quot;5&quot;/&gt;&lt;property id=&quot;20300&quot; value=&quot;Slide 37&quot;/&gt;&lt;property id=&quot;20307&quot; value=&quot;612&quot;/&gt;&lt;/object&gt;&lt;object type=&quot;3&quot; unique_id=&quot;10041&quot;&gt;&lt;property id=&quot;20148&quot; value=&quot;5&quot;/&gt;&lt;property id=&quot;20300&quot; value=&quot;Slide 38&quot;/&gt;&lt;property id=&quot;20307&quot; value=&quot;738&quot;/&gt;&lt;/object&gt;&lt;object type=&quot;3&quot; unique_id=&quot;10042&quot;&gt;&lt;property id=&quot;20148&quot; value=&quot;5&quot;/&gt;&lt;property id=&quot;20300&quot; value=&quot;Slide 39&quot;/&gt;&lt;property id=&quot;20307&quot; value=&quot;739&quot;/&gt;&lt;/object&gt;&lt;object type=&quot;3&quot; unique_id=&quot;10043&quot;&gt;&lt;property id=&quot;20148&quot; value=&quot;5&quot;/&gt;&lt;property id=&quot;20300&quot; value=&quot;Slide 40&quot;/&gt;&lt;property id=&quot;20307&quot; value=&quot;613&quot;/&gt;&lt;/object&gt;&lt;object type=&quot;3&quot; unique_id=&quot;10044&quot;&gt;&lt;property id=&quot;20148&quot; value=&quot;5&quot;/&gt;&lt;property id=&quot;20300&quot; value=&quot;Slide 41&quot;/&gt;&lt;property id=&quot;20307&quot; value=&quot;667&quot;/&gt;&lt;/object&gt;&lt;object type=&quot;3&quot; unique_id=&quot;10045&quot;&gt;&lt;property id=&quot;20148&quot; value=&quot;5&quot;/&gt;&lt;property id=&quot;20300&quot; value=&quot;Slide 42&quot;/&gt;&lt;property id=&quot;20307&quot; value=&quot;614&quot;/&gt;&lt;/object&gt;&lt;object type=&quot;3&quot; unique_id=&quot;10046&quot;&gt;&lt;property id=&quot;20148&quot; value=&quot;5&quot;/&gt;&lt;property id=&quot;20300&quot; value=&quot;Slide 43&quot;/&gt;&lt;property id=&quot;20307&quot; value=&quot;668&quot;/&gt;&lt;/object&gt;&lt;object type=&quot;3&quot; unique_id=&quot;10047&quot;&gt;&lt;property id=&quot;20148&quot; value=&quot;5&quot;/&gt;&lt;property id=&quot;20300&quot; value=&quot;Slide 44&quot;/&gt;&lt;property id=&quot;20307&quot; value=&quot;615&quot;/&gt;&lt;/object&gt;&lt;object type=&quot;3&quot; unique_id=&quot;10048&quot;&gt;&lt;property id=&quot;20148&quot; value=&quot;5&quot;/&gt;&lt;property id=&quot;20300&quot; value=&quot;Slide 45&quot;/&gt;&lt;property id=&quot;20307&quot; value=&quot;684&quot;/&gt;&lt;/object&gt;&lt;object type=&quot;3&quot; unique_id=&quot;10049&quot;&gt;&lt;property id=&quot;20148&quot; value=&quot;5&quot;/&gt;&lt;property id=&quot;20300&quot; value=&quot;Slide 46&quot;/&gt;&lt;property id=&quot;20307&quot; value=&quot;616&quot;/&gt;&lt;/object&gt;&lt;object type=&quot;3&quot; unique_id=&quot;10050&quot;&gt;&lt;property id=&quot;20148&quot; value=&quot;5&quot;/&gt;&lt;property id=&quot;20300&quot; value=&quot;Slide 47&quot;/&gt;&lt;property id=&quot;20307&quot; value=&quot;685&quot;/&gt;&lt;/object&gt;&lt;object type=&quot;3&quot; unique_id=&quot;10051&quot;&gt;&lt;property id=&quot;20148&quot; value=&quot;5&quot;/&gt;&lt;property id=&quot;20300&quot; value=&quot;Slide 48&quot;/&gt;&lt;property id=&quot;20307&quot; value=&quot;617&quot;/&gt;&lt;/object&gt;&lt;object type=&quot;3&quot; unique_id=&quot;10052&quot;&gt;&lt;property id=&quot;20148&quot; value=&quot;5&quot;/&gt;&lt;property id=&quot;20300&quot; value=&quot;Slide 49&quot;/&gt;&lt;property id=&quot;20307&quot; value=&quot;618&quot;/&gt;&lt;/object&gt;&lt;object type=&quot;3&quot; unique_id=&quot;10053&quot;&gt;&lt;property id=&quot;20148&quot; value=&quot;5&quot;/&gt;&lt;property id=&quot;20300&quot; value=&quot;Slide 50&quot;/&gt;&lt;property id=&quot;20307&quot; value=&quot;740&quot;/&gt;&lt;/object&gt;&lt;object type=&quot;3&quot; unique_id=&quot;10054&quot;&gt;&lt;property id=&quot;20148&quot; value=&quot;5&quot;/&gt;&lt;property id=&quot;20300&quot; value=&quot;Slide 51&quot;/&gt;&lt;property id=&quot;20307&quot; value=&quot;619&quot;/&gt;&lt;/object&gt;&lt;object type=&quot;3&quot; unique_id=&quot;10055&quot;&gt;&lt;property id=&quot;20148&quot; value=&quot;5&quot;/&gt;&lt;property id=&quot;20300&quot; value=&quot;Slide 52&quot;/&gt;&lt;property id=&quot;20307&quot; value=&quot;620&quot;/&gt;&lt;/object&gt;&lt;object type=&quot;3&quot; unique_id=&quot;10056&quot;&gt;&lt;property id=&quot;20148&quot; value=&quot;5&quot;/&gt;&lt;property id=&quot;20300&quot; value=&quot;Slide 53&quot;/&gt;&lt;property id=&quot;20307&quot; value=&quot;621&quot;/&gt;&lt;/object&gt;&lt;object type=&quot;3&quot; unique_id=&quot;10057&quot;&gt;&lt;property id=&quot;20148&quot; value=&quot;5&quot;/&gt;&lt;property id=&quot;20300&quot; value=&quot;Slide 54&quot;/&gt;&lt;property id=&quot;20307&quot; value=&quot;686&quot;/&gt;&lt;/object&gt;&lt;object type=&quot;3&quot; unique_id=&quot;10058&quot;&gt;&lt;property id=&quot;20148&quot; value=&quot;5&quot;/&gt;&lt;property id=&quot;20300&quot; value=&quot;Slide 55&quot;/&gt;&lt;property id=&quot;20307&quot; value=&quot;687&quot;/&gt;&lt;/object&gt;&lt;object type=&quot;3&quot; unique_id=&quot;10059&quot;&gt;&lt;property id=&quot;20148&quot; value=&quot;5&quot;/&gt;&lt;property id=&quot;20300&quot; value=&quot;Slide 56&quot;/&gt;&lt;property id=&quot;20307&quot; value=&quot;688&quot;/&gt;&lt;/object&gt;&lt;object type=&quot;3&quot; unique_id=&quot;10060&quot;&gt;&lt;property id=&quot;20148&quot; value=&quot;5&quot;/&gt;&lt;property id=&quot;20300&quot; value=&quot;Slide 57&quot;/&gt;&lt;property id=&quot;20307&quot; value=&quot;622&quot;/&gt;&lt;/object&gt;&lt;object type=&quot;3&quot; unique_id=&quot;10061&quot;&gt;&lt;property id=&quot;20148&quot; value=&quot;5&quot;/&gt;&lt;property id=&quot;20300&quot; value=&quot;Slide 58&quot;/&gt;&lt;property id=&quot;20307&quot; value=&quot;689&quot;/&gt;&lt;/object&gt;&lt;object type=&quot;3&quot; unique_id=&quot;10062&quot;&gt;&lt;property id=&quot;20148&quot; value=&quot;5&quot;/&gt;&lt;property id=&quot;20300&quot; value=&quot;Slide 59&quot;/&gt;&lt;property id=&quot;20307&quot; value=&quot;623&quot;/&gt;&lt;/object&gt;&lt;object type=&quot;3&quot; unique_id=&quot;10063&quot;&gt;&lt;property id=&quot;20148&quot; value=&quot;5&quot;/&gt;&lt;property id=&quot;20300&quot; value=&quot;Slide 60&quot;/&gt;&lt;property id=&quot;20307&quot; value=&quot;624&quot;/&gt;&lt;/object&gt;&lt;object type=&quot;3&quot; unique_id=&quot;10064&quot;&gt;&lt;property id=&quot;20148&quot; value=&quot;5&quot;/&gt;&lt;property id=&quot;20300&quot; value=&quot;Slide 61&quot;/&gt;&lt;property id=&quot;20307&quot; value=&quot;690&quot;/&gt;&lt;/object&gt;&lt;object type=&quot;3&quot; unique_id=&quot;10065&quot;&gt;&lt;property id=&quot;20148&quot; value=&quot;5&quot;/&gt;&lt;property id=&quot;20300&quot; value=&quot;Slide 62&quot;/&gt;&lt;property id=&quot;20307&quot; value=&quot;691&quot;/&gt;&lt;/object&gt;&lt;object type=&quot;3&quot; unique_id=&quot;10066&quot;&gt;&lt;property id=&quot;20148&quot; value=&quot;5&quot;/&gt;&lt;property id=&quot;20300&quot; value=&quot;Slide 63&quot;/&gt;&lt;property id=&quot;20307&quot; value=&quot;625&quot;/&gt;&lt;/object&gt;&lt;object type=&quot;3&quot; unique_id=&quot;10067&quot;&gt;&lt;property id=&quot;20148&quot; value=&quot;5&quot;/&gt;&lt;property id=&quot;20300&quot; value=&quot;Slide 64&quot;/&gt;&lt;property id=&quot;20307&quot; value=&quot;648&quot;/&gt;&lt;/object&gt;&lt;object type=&quot;3&quot; unique_id=&quot;10068&quot;&gt;&lt;property id=&quot;20148&quot; value=&quot;5&quot;/&gt;&lt;property id=&quot;20300&quot; value=&quot;Slide 65&quot;/&gt;&lt;property id=&quot;20307&quot; value=&quot;649&quot;/&gt;&lt;/object&gt;&lt;object type=&quot;3&quot; unique_id=&quot;10069&quot;&gt;&lt;property id=&quot;20148&quot; value=&quot;5&quot;/&gt;&lt;property id=&quot;20300&quot; value=&quot;Slide 66&quot;/&gt;&lt;property id=&quot;20307&quot; value=&quot;626&quot;/&gt;&lt;/object&gt;&lt;object type=&quot;3&quot; unique_id=&quot;10070&quot;&gt;&lt;property id=&quot;20148&quot; value=&quot;5&quot;/&gt;&lt;property id=&quot;20300&quot; value=&quot;Slide 67&quot;/&gt;&lt;property id=&quot;20307&quot; value=&quot;741&quot;/&gt;&lt;/object&gt;&lt;object type=&quot;3&quot; unique_id=&quot;10071&quot;&gt;&lt;property id=&quot;20148&quot; value=&quot;5&quot;/&gt;&lt;property id=&quot;20300&quot; value=&quot;Slide 68&quot;/&gt;&lt;property id=&quot;20307&quot; value=&quot;627&quot;/&gt;&lt;/object&gt;&lt;object type=&quot;3&quot; unique_id=&quot;10072&quot;&gt;&lt;property id=&quot;20148&quot; value=&quot;5&quot;/&gt;&lt;property id=&quot;20300&quot; value=&quot;Slide 69&quot;/&gt;&lt;property id=&quot;20307&quot; value=&quot;742&quot;/&gt;&lt;/object&gt;&lt;object type=&quot;3&quot; unique_id=&quot;10073&quot;&gt;&lt;property id=&quot;20148&quot; value=&quot;5&quot;/&gt;&lt;property id=&quot;20300&quot; value=&quot;Slide 70&quot;/&gt;&lt;property id=&quot;20307&quot; value=&quot;692&quot;/&gt;&lt;/object&gt;&lt;object type=&quot;3&quot; unique_id=&quot;10074&quot;&gt;&lt;property id=&quot;20148&quot; value=&quot;5&quot;/&gt;&lt;property id=&quot;20300&quot; value=&quot;Slide 71&quot;/&gt;&lt;property id=&quot;20307&quot; value=&quot;693&quot;/&gt;&lt;/object&gt;&lt;object type=&quot;3&quot; unique_id=&quot;10075&quot;&gt;&lt;property id=&quot;20148&quot; value=&quot;5&quot;/&gt;&lt;property id=&quot;20300&quot; value=&quot;Slide 72&quot;/&gt;&lt;property id=&quot;20307&quot; value=&quot;694&quot;/&gt;&lt;/object&gt;&lt;object type=&quot;3&quot; unique_id=&quot;10076&quot;&gt;&lt;property id=&quot;20148&quot; value=&quot;5&quot;/&gt;&lt;property id=&quot;20300&quot; value=&quot;Slide 73&quot;/&gt;&lt;property id=&quot;20307&quot; value=&quot;628&quot;/&gt;&lt;/object&gt;&lt;object type=&quot;3&quot; unique_id=&quot;10077&quot;&gt;&lt;property id=&quot;20148&quot; value=&quot;5&quot;/&gt;&lt;property id=&quot;20300&quot; value=&quot;Slide 74&quot;/&gt;&lt;property id=&quot;20307&quot; value=&quot;743&quot;/&gt;&lt;/object&gt;&lt;object type=&quot;3&quot; unique_id=&quot;10078&quot;&gt;&lt;property id=&quot;20148&quot; value=&quot;5&quot;/&gt;&lt;property id=&quot;20300&quot; value=&quot;Slide 75&quot;/&gt;&lt;property id=&quot;20307&quot; value=&quot;695&quot;/&gt;&lt;/object&gt;&lt;object type=&quot;3&quot; unique_id=&quot;10079&quot;&gt;&lt;property id=&quot;20148&quot; value=&quot;5&quot;/&gt;&lt;property id=&quot;20300&quot; value=&quot;Slide 76&quot;/&gt;&lt;property id=&quot;20307&quot; value=&quot;696&quot;/&gt;&lt;/object&gt;&lt;object type=&quot;3&quot; unique_id=&quot;10080&quot;&gt;&lt;property id=&quot;20148&quot; value=&quot;5&quot;/&gt;&lt;property id=&quot;20300&quot; value=&quot;Slide 77&quot;/&gt;&lt;property id=&quot;20307&quot; value=&quot;698&quot;/&gt;&lt;/object&gt;&lt;object type=&quot;3&quot; unique_id=&quot;10081&quot;&gt;&lt;property id=&quot;20148&quot; value=&quot;5&quot;/&gt;&lt;property id=&quot;20300&quot; value=&quot;Slide 78&quot;/&gt;&lt;property id=&quot;20307&quot; value=&quot;699&quot;/&gt;&lt;/object&gt;&lt;object type=&quot;3&quot; unique_id=&quot;10082&quot;&gt;&lt;property id=&quot;20148&quot; value=&quot;5&quot;/&gt;&lt;property id=&quot;20300&quot; value=&quot;Slide 79&quot;/&gt;&lt;property id=&quot;20307&quot; value=&quot;700&quot;/&gt;&lt;/object&gt;&lt;object type=&quot;3&quot; unique_id=&quot;10083&quot;&gt;&lt;property id=&quot;20148&quot; value=&quot;5&quot;/&gt;&lt;property id=&quot;20300&quot; value=&quot;Slide 80&quot;/&gt;&lt;property id=&quot;20307&quot; value=&quot;701&quot;/&gt;&lt;/object&gt;&lt;object type=&quot;3&quot; unique_id=&quot;10084&quot;&gt;&lt;property id=&quot;20148&quot; value=&quot;5&quot;/&gt;&lt;property id=&quot;20300&quot; value=&quot;Slide 81&quot;/&gt;&lt;property id=&quot;20307&quot; value=&quot;702&quot;/&gt;&lt;/object&gt;&lt;object type=&quot;3&quot; unique_id=&quot;10085&quot;&gt;&lt;property id=&quot;20148&quot; value=&quot;5&quot;/&gt;&lt;property id=&quot;20300&quot; value=&quot;Slide 82&quot;/&gt;&lt;property id=&quot;20307&quot; value=&quot;703&quot;/&gt;&lt;/object&gt;&lt;object type=&quot;3&quot; unique_id=&quot;10086&quot;&gt;&lt;property id=&quot;20148&quot; value=&quot;5&quot;/&gt;&lt;property id=&quot;20300&quot; value=&quot;Slide 83&quot;/&gt;&lt;property id=&quot;20307&quot; value=&quot;704&quot;/&gt;&lt;/object&gt;&lt;object type=&quot;3&quot; unique_id=&quot;10087&quot;&gt;&lt;property id=&quot;20148&quot; value=&quot;5&quot;/&gt;&lt;property id=&quot;20300&quot; value=&quot;Slide 84&quot;/&gt;&lt;property id=&quot;20307&quot; value=&quot;748&quot;/&gt;&lt;/object&gt;&lt;object type=&quot;3&quot; unique_id=&quot;10088&quot;&gt;&lt;property id=&quot;20148&quot; value=&quot;5&quot;/&gt;&lt;property id=&quot;20300&quot; value=&quot;Slide 85&quot;/&gt;&lt;property id=&quot;20307&quot; value=&quot;705&quot;/&gt;&lt;/object&gt;&lt;object type=&quot;3&quot; unique_id=&quot;10089&quot;&gt;&lt;property id=&quot;20148&quot; value=&quot;5&quot;/&gt;&lt;property id=&quot;20300&quot; value=&quot;Slide 86&quot;/&gt;&lt;property id=&quot;20307&quot; value=&quot;744&quot;/&gt;&lt;/object&gt;&lt;object type=&quot;3&quot; unique_id=&quot;10090&quot;&gt;&lt;property id=&quot;20148&quot; value=&quot;5&quot;/&gt;&lt;property id=&quot;20300&quot; value=&quot;Slide 87&quot;/&gt;&lt;property id=&quot;20307&quot; value=&quot;706&quot;/&gt;&lt;/object&gt;&lt;object type=&quot;3&quot; unique_id=&quot;10091&quot;&gt;&lt;property id=&quot;20148&quot; value=&quot;5&quot;/&gt;&lt;property id=&quot;20300&quot; value=&quot;Slide 88&quot;/&gt;&lt;property id=&quot;20307&quot; value=&quot;707&quot;/&gt;&lt;/object&gt;&lt;object type=&quot;3&quot; unique_id=&quot;10092&quot;&gt;&lt;property id=&quot;20148&quot; value=&quot;5&quot;/&gt;&lt;property id=&quot;20300&quot; value=&quot;Slide 89&quot;/&gt;&lt;property id=&quot;20307&quot; value=&quot;629&quot;/&gt;&lt;/object&gt;&lt;object type=&quot;3&quot; unique_id=&quot;10093&quot;&gt;&lt;property id=&quot;20148&quot; value=&quot;5&quot;/&gt;&lt;property id=&quot;20300&quot; value=&quot;Slide 90&quot;/&gt;&lt;property id=&quot;20307&quot; value=&quot;708&quot;/&gt;&lt;/object&gt;&lt;object type=&quot;3&quot; unique_id=&quot;10094&quot;&gt;&lt;property id=&quot;20148&quot; value=&quot;5&quot;/&gt;&lt;property id=&quot;20300&quot; value=&quot;Slide 91&quot;/&gt;&lt;property id=&quot;20307&quot; value=&quot;709&quot;/&gt;&lt;/object&gt;&lt;object type=&quot;3&quot; unique_id=&quot;10095&quot;&gt;&lt;property id=&quot;20148&quot; value=&quot;5&quot;/&gt;&lt;property id=&quot;20300&quot; value=&quot;Slide 92&quot;/&gt;&lt;property id=&quot;20307&quot; value=&quot;630&quot;/&gt;&lt;/object&gt;&lt;object type=&quot;3&quot; unique_id=&quot;10096&quot;&gt;&lt;property id=&quot;20148&quot; value=&quot;5&quot;/&gt;&lt;property id=&quot;20300&quot; value=&quot;Slide 93&quot;/&gt;&lt;property id=&quot;20307&quot; value=&quot;710&quot;/&gt;&lt;/object&gt;&lt;object type=&quot;3&quot; unique_id=&quot;10097&quot;&gt;&lt;property id=&quot;20148&quot; value=&quot;5&quot;/&gt;&lt;property id=&quot;20300&quot; value=&quot;Slide 94&quot;/&gt;&lt;property id=&quot;20307&quot; value=&quot;711&quot;/&gt;&lt;/object&gt;&lt;object type=&quot;3&quot; unique_id=&quot;10098&quot;&gt;&lt;property id=&quot;20148&quot; value=&quot;5&quot;/&gt;&lt;property id=&quot;20300&quot; value=&quot;Slide 95&quot;/&gt;&lt;property id=&quot;20307&quot; value=&quot;631&quot;/&gt;&lt;/object&gt;&lt;object type=&quot;3&quot; unique_id=&quot;10099&quot;&gt;&lt;property id=&quot;20148&quot; value=&quot;5&quot;/&gt;&lt;property id=&quot;20300&quot; value=&quot;Slide 96&quot;/&gt;&lt;property id=&quot;20307&quot; value=&quot;712&quot;/&gt;&lt;/object&gt;&lt;object type=&quot;3&quot; unique_id=&quot;10100&quot;&gt;&lt;property id=&quot;20148&quot; value=&quot;5&quot;/&gt;&lt;property id=&quot;20300&quot; value=&quot;Slide 97&quot;/&gt;&lt;property id=&quot;20307&quot; value=&quot;713&quot;/&gt;&lt;/object&gt;&lt;object type=&quot;3&quot; unique_id=&quot;10101&quot;&gt;&lt;property id=&quot;20148&quot; value=&quot;5&quot;/&gt;&lt;property id=&quot;20300&quot; value=&quot;Slide 98&quot;/&gt;&lt;property id=&quot;20307&quot; value=&quot;632&quot;/&gt;&lt;/object&gt;&lt;object type=&quot;3&quot; unique_id=&quot;10102&quot;&gt;&lt;property id=&quot;20148&quot; value=&quot;5&quot;/&gt;&lt;property id=&quot;20300&quot; value=&quot;Slide 99&quot;/&gt;&lt;property id=&quot;20307&quot; value=&quot;633&quot;/&gt;&lt;/object&gt;&lt;object type=&quot;3&quot; unique_id=&quot;10103&quot;&gt;&lt;property id=&quot;20148&quot; value=&quot;5&quot;/&gt;&lt;property id=&quot;20300&quot; value=&quot;Slide 100&quot;/&gt;&lt;property id=&quot;20307&quot; value=&quot;650&quot;/&gt;&lt;/object&gt;&lt;object type=&quot;3&quot; unique_id=&quot;10104&quot;&gt;&lt;property id=&quot;20148&quot; value=&quot;5&quot;/&gt;&lt;property id=&quot;20300&quot; value=&quot;Slide 101&quot;/&gt;&lt;property id=&quot;20307&quot; value=&quot;651&quot;/&gt;&lt;/object&gt;&lt;object type=&quot;3&quot; unique_id=&quot;10105&quot;&gt;&lt;property id=&quot;20148&quot; value=&quot;5&quot;/&gt;&lt;property id=&quot;20300&quot; value=&quot;Slide 102&quot;/&gt;&lt;property id=&quot;20307&quot; value=&quot;634&quot;/&gt;&lt;/object&gt;&lt;object type=&quot;3&quot; unique_id=&quot;10106&quot;&gt;&lt;property id=&quot;20148&quot; value=&quot;5&quot;/&gt;&lt;property id=&quot;20300&quot; value=&quot;Slide 103&quot;/&gt;&lt;property id=&quot;20307&quot; value=&quot;635&quot;/&gt;&lt;/object&gt;&lt;object type=&quot;3&quot; unique_id=&quot;10107&quot;&gt;&lt;property id=&quot;20148&quot; value=&quot;5&quot;/&gt;&lt;property id=&quot;20300&quot; value=&quot;Slide 104&quot;/&gt;&lt;property id=&quot;20307&quot; value=&quot;636&quot;/&gt;&lt;/object&gt;&lt;object type=&quot;3&quot; unique_id=&quot;10108&quot;&gt;&lt;property id=&quot;20148&quot; value=&quot;5&quot;/&gt;&lt;property id=&quot;20300&quot; value=&quot;Slide 105&quot;/&gt;&lt;property id=&quot;20307&quot; value=&quot;749&quot;/&gt;&lt;/object&gt;&lt;object type=&quot;3&quot; unique_id=&quot;10109&quot;&gt;&lt;property id=&quot;20148&quot; value=&quot;5&quot;/&gt;&lt;property id=&quot;20300&quot; value=&quot;Slide 106&quot;/&gt;&lt;property id=&quot;20307&quot; value=&quot;637&quot;/&gt;&lt;/object&gt;&lt;object type=&quot;3&quot; unique_id=&quot;10110&quot;&gt;&lt;property id=&quot;20148&quot; value=&quot;5&quot;/&gt;&lt;property id=&quot;20300&quot; value=&quot;Slide 107&quot;/&gt;&lt;property id=&quot;20307&quot; value=&quot;652&quot;/&gt;&lt;/object&gt;&lt;object type=&quot;3&quot; unique_id=&quot;10111&quot;&gt;&lt;property id=&quot;20148&quot; value=&quot;5&quot;/&gt;&lt;property id=&quot;20300&quot; value=&quot;Slide 108&quot;/&gt;&lt;property id=&quot;20307&quot; value=&quot;653&quot;/&gt;&lt;/object&gt;&lt;object type=&quot;3&quot; unique_id=&quot;10112&quot;&gt;&lt;property id=&quot;20148&quot; value=&quot;5&quot;/&gt;&lt;property id=&quot;20300&quot; value=&quot;Slide 109&quot;/&gt;&lt;property id=&quot;20307&quot; value=&quot;638&quot;/&gt;&lt;/object&gt;&lt;object type=&quot;3&quot; unique_id=&quot;10113&quot;&gt;&lt;property id=&quot;20148&quot; value=&quot;5&quot;/&gt;&lt;property id=&quot;20300&quot; value=&quot;Slide 110&quot;/&gt;&lt;property id=&quot;20307&quot; value=&quot;639&quot;/&gt;&lt;/object&gt;&lt;object type=&quot;3&quot; unique_id=&quot;10114&quot;&gt;&lt;property id=&quot;20148&quot; value=&quot;5&quot;/&gt;&lt;property id=&quot;20300&quot; value=&quot;Slide 111&quot;/&gt;&lt;property id=&quot;20307&quot; value=&quot;640&quot;/&gt;&lt;/object&gt;&lt;object type=&quot;3&quot; unique_id=&quot;10115&quot;&gt;&lt;property id=&quot;20148&quot; value=&quot;5&quot;/&gt;&lt;property id=&quot;20300&quot; value=&quot;Slide 112&quot;/&gt;&lt;property id=&quot;20307&quot; value=&quot;747&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19013</TotalTime>
  <Words>19214</Words>
  <Application>Microsoft Office PowerPoint</Application>
  <PresentationFormat>On-screen Show (4:3)</PresentationFormat>
  <Paragraphs>2158</Paragraphs>
  <Slides>159</Slides>
  <Notes>142</Notes>
  <HiddenSlides>2</HiddenSlides>
  <MMClips>0</MMClips>
  <ScaleCrop>false</ScaleCrop>
  <HeadingPairs>
    <vt:vector size="6" baseType="variant">
      <vt:variant>
        <vt:lpstr>Fonts Used</vt:lpstr>
      </vt:variant>
      <vt:variant>
        <vt:i4>28</vt:i4>
      </vt:variant>
      <vt:variant>
        <vt:lpstr>Theme</vt:lpstr>
      </vt:variant>
      <vt:variant>
        <vt:i4>1</vt:i4>
      </vt:variant>
      <vt:variant>
        <vt:lpstr>Slide Titles</vt:lpstr>
      </vt:variant>
      <vt:variant>
        <vt:i4>159</vt:i4>
      </vt:variant>
    </vt:vector>
  </HeadingPairs>
  <TitlesOfParts>
    <vt:vector size="188" baseType="lpstr">
      <vt:lpstr>新細明體</vt:lpstr>
      <vt:lpstr>SimSun-ExtB</vt:lpstr>
      <vt:lpstr>Adobe Heiti Std R</vt:lpstr>
      <vt:lpstr>Algerian</vt:lpstr>
      <vt:lpstr>Arial</vt:lpstr>
      <vt:lpstr>Arial Unicode MS</vt:lpstr>
      <vt:lpstr>Baskerville Old Face</vt:lpstr>
      <vt:lpstr>Bell MT</vt:lpstr>
      <vt:lpstr>Bodoni MT</vt:lpstr>
      <vt:lpstr>Bookman Old Style</vt:lpstr>
      <vt:lpstr>Calibri</vt:lpstr>
      <vt:lpstr>McGrawHill-Italic</vt:lpstr>
      <vt:lpstr>Segoe UI</vt:lpstr>
      <vt:lpstr>Segoe UI Black</vt:lpstr>
      <vt:lpstr>Segoe UI Light</vt:lpstr>
      <vt:lpstr>Segoe UI Semibold</vt:lpstr>
      <vt:lpstr>Segoe UI Symbol</vt:lpstr>
      <vt:lpstr>Sitka Text</vt:lpstr>
      <vt:lpstr>Symbol</vt:lpstr>
      <vt:lpstr>Tahoma</vt:lpstr>
      <vt:lpstr>Times</vt:lpstr>
      <vt:lpstr>Times New Roman</vt:lpstr>
      <vt:lpstr>Tunga</vt:lpstr>
      <vt:lpstr>Tw Cen MT</vt:lpstr>
      <vt:lpstr>Verdana</vt:lpstr>
      <vt:lpstr>Wingdings</vt:lpstr>
      <vt:lpstr>ZapfDingbats</vt:lpstr>
      <vt:lpstr>Zurich Ex BT</vt:lpstr>
      <vt:lpstr>Blends</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types of Addresses</vt:lpstr>
      <vt:lpstr>NAT   TCP/IP Protocol Suit Forouzan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 Table with only IP addresses (3)</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Vinayak M Mantoor [MAHE-MIT]</cp:lastModifiedBy>
  <cp:revision>828</cp:revision>
  <dcterms:created xsi:type="dcterms:W3CDTF">2000-01-15T04:50:39Z</dcterms:created>
  <dcterms:modified xsi:type="dcterms:W3CDTF">2022-09-22T07:38:54Z</dcterms:modified>
</cp:coreProperties>
</file>